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257"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3" r:id="rId30"/>
    <p:sldId id="292"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6C"/>
    <a:srgbClr val="13416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3" autoAdjust="0"/>
  </p:normalViewPr>
  <p:slideViewPr>
    <p:cSldViewPr snapToGrid="0">
      <p:cViewPr varScale="1">
        <p:scale>
          <a:sx n="73" d="100"/>
          <a:sy n="73" d="100"/>
        </p:scale>
        <p:origin x="404"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1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2CE73A-1F33-4FE7-B4FF-022974BCC165}" type="doc">
      <dgm:prSet loTypeId="urn:microsoft.com/office/officeart/2005/8/layout/default" loCatId="list" qsTypeId="urn:microsoft.com/office/officeart/2005/8/quickstyle/simple1" qsCatId="simple" csTypeId="urn:microsoft.com/office/officeart/2005/8/colors/accent5_3" csCatId="accent5" phldr="1"/>
      <dgm:spPr/>
      <dgm:t>
        <a:bodyPr/>
        <a:lstStyle/>
        <a:p>
          <a:endParaRPr lang="es-ES"/>
        </a:p>
      </dgm:t>
    </dgm:pt>
    <dgm:pt modelId="{8C4D4F6A-292F-43CE-B73C-80624AB13392}">
      <dgm:prSet phldrT="[Texto]" custT="1"/>
      <dgm:spPr/>
      <dgm:t>
        <a:bodyPr/>
        <a:lstStyle/>
        <a:p>
          <a:r>
            <a:rPr lang="es-ES" sz="1200" dirty="0">
              <a:latin typeface="Arial" panose="020B0604020202020204" pitchFamily="34" charset="0"/>
              <a:cs typeface="Arial" panose="020B0604020202020204" pitchFamily="34" charset="0"/>
            </a:rPr>
            <a:t>Equipamiento de carácter básico: redes de comunicaciones electrónicas y sus recursos asociados</a:t>
          </a:r>
        </a:p>
      </dgm:t>
    </dgm:pt>
    <dgm:pt modelId="{6F5D6770-E2C0-4AD6-8D45-156F0F1B52F9}" type="parTrans" cxnId="{2C38C1FF-6C37-41F9-AA88-4A6805E9DF7E}">
      <dgm:prSet/>
      <dgm:spPr/>
      <dgm:t>
        <a:bodyPr/>
        <a:lstStyle/>
        <a:p>
          <a:endParaRPr lang="es-ES" sz="1200">
            <a:latin typeface="Arial" panose="020B0604020202020204" pitchFamily="34" charset="0"/>
            <a:cs typeface="Arial" panose="020B0604020202020204" pitchFamily="34" charset="0"/>
          </a:endParaRPr>
        </a:p>
      </dgm:t>
    </dgm:pt>
    <dgm:pt modelId="{97085213-5480-4960-9C4B-670D95C73017}" type="sibTrans" cxnId="{2C38C1FF-6C37-41F9-AA88-4A6805E9DF7E}">
      <dgm:prSet/>
      <dgm:spPr/>
      <dgm:t>
        <a:bodyPr/>
        <a:lstStyle/>
        <a:p>
          <a:endParaRPr lang="es-ES" sz="1200">
            <a:latin typeface="Arial" panose="020B0604020202020204" pitchFamily="34" charset="0"/>
            <a:cs typeface="Arial" panose="020B0604020202020204" pitchFamily="34" charset="0"/>
          </a:endParaRPr>
        </a:p>
      </dgm:t>
    </dgm:pt>
    <dgm:pt modelId="{45A21820-E48A-4339-BAB2-30F0EC6F91FD}">
      <dgm:prSet phldrT="[Texto]" custT="1"/>
      <dgm:spPr/>
      <dgm:t>
        <a:bodyPr/>
        <a:lstStyle/>
        <a:p>
          <a:r>
            <a:rPr lang="es-ES" sz="1200" dirty="0">
              <a:latin typeface="Arial" panose="020B0604020202020204" pitchFamily="34" charset="0"/>
              <a:cs typeface="Arial" panose="020B0604020202020204" pitchFamily="34" charset="0"/>
            </a:rPr>
            <a:t>Su instalación y despliegue constituyen “obras de interés general”</a:t>
          </a:r>
        </a:p>
      </dgm:t>
    </dgm:pt>
    <dgm:pt modelId="{94F38295-DE00-4F56-BA8E-9BB06FA18220}" type="parTrans" cxnId="{AC4D9144-AA1A-4023-8CD9-EB29AE260EDD}">
      <dgm:prSet/>
      <dgm:spPr/>
      <dgm:t>
        <a:bodyPr/>
        <a:lstStyle/>
        <a:p>
          <a:endParaRPr lang="es-ES" sz="1200">
            <a:latin typeface="Arial" panose="020B0604020202020204" pitchFamily="34" charset="0"/>
            <a:cs typeface="Arial" panose="020B0604020202020204" pitchFamily="34" charset="0"/>
          </a:endParaRPr>
        </a:p>
      </dgm:t>
    </dgm:pt>
    <dgm:pt modelId="{0D460EB9-FBA2-409A-8AC3-0F805F1327DD}" type="sibTrans" cxnId="{AC4D9144-AA1A-4023-8CD9-EB29AE260EDD}">
      <dgm:prSet/>
      <dgm:spPr/>
      <dgm:t>
        <a:bodyPr/>
        <a:lstStyle/>
        <a:p>
          <a:endParaRPr lang="es-ES" sz="1200">
            <a:latin typeface="Arial" panose="020B0604020202020204" pitchFamily="34" charset="0"/>
            <a:cs typeface="Arial" panose="020B0604020202020204" pitchFamily="34" charset="0"/>
          </a:endParaRPr>
        </a:p>
      </dgm:t>
    </dgm:pt>
    <dgm:pt modelId="{6036C4C0-259D-48C9-84BA-45D20FC5A8D9}">
      <dgm:prSet phldrT="[Texto]" custT="1"/>
      <dgm:spPr/>
      <dgm:t>
        <a:bodyPr/>
        <a:lstStyle/>
        <a:p>
          <a:r>
            <a:rPr lang="es-ES" sz="1200" dirty="0">
              <a:latin typeface="Arial" panose="020B0604020202020204" pitchFamily="34" charset="0"/>
              <a:cs typeface="Arial" panose="020B0604020202020204" pitchFamily="34" charset="0"/>
            </a:rPr>
            <a:t>Derecho de ocupación privada</a:t>
          </a:r>
        </a:p>
      </dgm:t>
    </dgm:pt>
    <dgm:pt modelId="{020F8D0E-140E-4425-8931-BDE1FAE2CBDF}" type="parTrans" cxnId="{7147ED99-326E-462A-8B93-B80309D093FA}">
      <dgm:prSet/>
      <dgm:spPr/>
      <dgm:t>
        <a:bodyPr/>
        <a:lstStyle/>
        <a:p>
          <a:endParaRPr lang="es-ES" sz="1200">
            <a:latin typeface="Arial" panose="020B0604020202020204" pitchFamily="34" charset="0"/>
            <a:cs typeface="Arial" panose="020B0604020202020204" pitchFamily="34" charset="0"/>
          </a:endParaRPr>
        </a:p>
      </dgm:t>
    </dgm:pt>
    <dgm:pt modelId="{10F7912A-6ACA-46C4-B2D0-FC3B8961264D}" type="sibTrans" cxnId="{7147ED99-326E-462A-8B93-B80309D093FA}">
      <dgm:prSet/>
      <dgm:spPr/>
      <dgm:t>
        <a:bodyPr/>
        <a:lstStyle/>
        <a:p>
          <a:endParaRPr lang="es-ES" sz="1200">
            <a:latin typeface="Arial" panose="020B0604020202020204" pitchFamily="34" charset="0"/>
            <a:cs typeface="Arial" panose="020B0604020202020204" pitchFamily="34" charset="0"/>
          </a:endParaRPr>
        </a:p>
      </dgm:t>
    </dgm:pt>
    <dgm:pt modelId="{78773D6B-7927-4F49-A804-D0DD85721D57}">
      <dgm:prSet phldrT="[Texto]" custT="1"/>
      <dgm:spPr/>
      <dgm:t>
        <a:bodyPr/>
        <a:lstStyle/>
        <a:p>
          <a:r>
            <a:rPr lang="es-ES" sz="1200" dirty="0">
              <a:latin typeface="Arial" panose="020B0604020202020204" pitchFamily="34" charset="0"/>
              <a:cs typeface="Arial" panose="020B0604020202020204" pitchFamily="34" charset="0"/>
            </a:rPr>
            <a:t>“Determinaciones estructurantes” en la previsión en los instrumentos de planificación urbanística</a:t>
          </a:r>
        </a:p>
      </dgm:t>
    </dgm:pt>
    <dgm:pt modelId="{3BC87B3D-90F1-4A11-A87F-A6F642EE94F7}" type="parTrans" cxnId="{F4D9A8B1-B547-4F97-A572-356ABA3C34EA}">
      <dgm:prSet/>
      <dgm:spPr/>
      <dgm:t>
        <a:bodyPr/>
        <a:lstStyle/>
        <a:p>
          <a:endParaRPr lang="es-ES" sz="1200">
            <a:latin typeface="Arial" panose="020B0604020202020204" pitchFamily="34" charset="0"/>
            <a:cs typeface="Arial" panose="020B0604020202020204" pitchFamily="34" charset="0"/>
          </a:endParaRPr>
        </a:p>
      </dgm:t>
    </dgm:pt>
    <dgm:pt modelId="{A8FAF103-0D2E-4D82-94E7-0E179E7E8B1D}" type="sibTrans" cxnId="{F4D9A8B1-B547-4F97-A572-356ABA3C34EA}">
      <dgm:prSet/>
      <dgm:spPr/>
      <dgm:t>
        <a:bodyPr/>
        <a:lstStyle/>
        <a:p>
          <a:endParaRPr lang="es-ES" sz="1200">
            <a:latin typeface="Arial" panose="020B0604020202020204" pitchFamily="34" charset="0"/>
            <a:cs typeface="Arial" panose="020B0604020202020204" pitchFamily="34" charset="0"/>
          </a:endParaRPr>
        </a:p>
      </dgm:t>
    </dgm:pt>
    <dgm:pt modelId="{C7DB7C3B-8E04-429A-91A4-FD8AA92304E3}">
      <dgm:prSet phldrT="[Texto]" custT="1"/>
      <dgm:spPr/>
      <dgm:t>
        <a:bodyPr/>
        <a:lstStyle/>
        <a:p>
          <a:r>
            <a:rPr lang="es-ES" sz="1200" dirty="0">
              <a:latin typeface="Arial" panose="020B0604020202020204" pitchFamily="34" charset="0"/>
              <a:cs typeface="Arial" panose="020B0604020202020204" pitchFamily="34" charset="0"/>
            </a:rPr>
            <a:t>Derecho de ocupación pública</a:t>
          </a:r>
        </a:p>
      </dgm:t>
    </dgm:pt>
    <dgm:pt modelId="{EB13F033-013A-49D8-8B8D-F1B1D6E82BD0}" type="parTrans" cxnId="{2CAE55DA-C9E6-4C85-9CA2-F53CA1E41573}">
      <dgm:prSet/>
      <dgm:spPr/>
      <dgm:t>
        <a:bodyPr/>
        <a:lstStyle/>
        <a:p>
          <a:endParaRPr lang="es-ES" sz="1200">
            <a:latin typeface="Arial" panose="020B0604020202020204" pitchFamily="34" charset="0"/>
            <a:cs typeface="Arial" panose="020B0604020202020204" pitchFamily="34" charset="0"/>
          </a:endParaRPr>
        </a:p>
      </dgm:t>
    </dgm:pt>
    <dgm:pt modelId="{1EE54F6C-F20D-40E0-9F48-0C73A9ED6B4B}" type="sibTrans" cxnId="{2CAE55DA-C9E6-4C85-9CA2-F53CA1E41573}">
      <dgm:prSet/>
      <dgm:spPr/>
      <dgm:t>
        <a:bodyPr/>
        <a:lstStyle/>
        <a:p>
          <a:endParaRPr lang="es-ES" sz="1200">
            <a:latin typeface="Arial" panose="020B0604020202020204" pitchFamily="34" charset="0"/>
            <a:cs typeface="Arial" panose="020B0604020202020204" pitchFamily="34" charset="0"/>
          </a:endParaRPr>
        </a:p>
      </dgm:t>
    </dgm:pt>
    <dgm:pt modelId="{AC4D8CEB-1D30-48F9-9F18-7A6F3580AE9D}">
      <dgm:prSet custT="1"/>
      <dgm:spPr/>
      <dgm:t>
        <a:bodyPr/>
        <a:lstStyle/>
        <a:p>
          <a:r>
            <a:rPr lang="es-ES" sz="1200" dirty="0">
              <a:latin typeface="Arial" panose="020B0604020202020204" pitchFamily="34" charset="0"/>
              <a:cs typeface="Arial" panose="020B0604020202020204" pitchFamily="34" charset="0"/>
            </a:rPr>
            <a:t>No  se podrán establecer restricciones absolutas o desproporcionadas al derecho de ocupación del dominio público y privado por los operadores</a:t>
          </a:r>
        </a:p>
      </dgm:t>
    </dgm:pt>
    <dgm:pt modelId="{04DA94A9-512C-4D27-AFCD-56E66CDB19E7}" type="parTrans" cxnId="{412E4D69-F129-4612-9182-9F96D436B829}">
      <dgm:prSet/>
      <dgm:spPr/>
      <dgm:t>
        <a:bodyPr/>
        <a:lstStyle/>
        <a:p>
          <a:endParaRPr lang="es-ES" sz="1200">
            <a:latin typeface="Arial" panose="020B0604020202020204" pitchFamily="34" charset="0"/>
            <a:cs typeface="Arial" panose="020B0604020202020204" pitchFamily="34" charset="0"/>
          </a:endParaRPr>
        </a:p>
      </dgm:t>
    </dgm:pt>
    <dgm:pt modelId="{50781A63-9096-4C9C-8DDC-3ED35A71F5A6}" type="sibTrans" cxnId="{412E4D69-F129-4612-9182-9F96D436B829}">
      <dgm:prSet/>
      <dgm:spPr/>
      <dgm:t>
        <a:bodyPr/>
        <a:lstStyle/>
        <a:p>
          <a:endParaRPr lang="es-ES" sz="1200">
            <a:latin typeface="Arial" panose="020B0604020202020204" pitchFamily="34" charset="0"/>
            <a:cs typeface="Arial" panose="020B0604020202020204" pitchFamily="34" charset="0"/>
          </a:endParaRPr>
        </a:p>
      </dgm:t>
    </dgm:pt>
    <dgm:pt modelId="{4F691061-CE26-437F-9D10-FFC3205DDD1A}">
      <dgm:prSet custT="1"/>
      <dgm:spPr/>
      <dgm:t>
        <a:bodyPr/>
        <a:lstStyle/>
        <a:p>
          <a:r>
            <a:rPr lang="es-ES" sz="1200" dirty="0">
              <a:latin typeface="Arial" panose="020B0604020202020204" pitchFamily="34" charset="0"/>
              <a:cs typeface="Arial" panose="020B0604020202020204" pitchFamily="34" charset="0"/>
            </a:rPr>
            <a:t>No  se pueden imponer soluciones tecnológicas concretas, itinerarios o ubicaciones concretas</a:t>
          </a:r>
        </a:p>
      </dgm:t>
    </dgm:pt>
    <dgm:pt modelId="{412F00EA-0D0A-4D7D-82F8-556E0F5B7513}" type="parTrans" cxnId="{AEB22727-66D0-4E8E-8B3E-0CD473582D64}">
      <dgm:prSet/>
      <dgm:spPr/>
      <dgm:t>
        <a:bodyPr/>
        <a:lstStyle/>
        <a:p>
          <a:endParaRPr lang="es-ES" sz="1200">
            <a:latin typeface="Arial" panose="020B0604020202020204" pitchFamily="34" charset="0"/>
            <a:cs typeface="Arial" panose="020B0604020202020204" pitchFamily="34" charset="0"/>
          </a:endParaRPr>
        </a:p>
      </dgm:t>
    </dgm:pt>
    <dgm:pt modelId="{D2C7CB29-250A-4088-89B1-C413BBC418BD}" type="sibTrans" cxnId="{AEB22727-66D0-4E8E-8B3E-0CD473582D64}">
      <dgm:prSet/>
      <dgm:spPr/>
      <dgm:t>
        <a:bodyPr/>
        <a:lstStyle/>
        <a:p>
          <a:endParaRPr lang="es-ES" sz="1200">
            <a:latin typeface="Arial" panose="020B0604020202020204" pitchFamily="34" charset="0"/>
            <a:cs typeface="Arial" panose="020B0604020202020204" pitchFamily="34" charset="0"/>
          </a:endParaRPr>
        </a:p>
      </dgm:t>
    </dgm:pt>
    <dgm:pt modelId="{C45D144A-70C6-46C0-B915-30EB7A2636FD}">
      <dgm:prSet custT="1"/>
      <dgm:spPr/>
      <dgm:t>
        <a:bodyPr/>
        <a:lstStyle/>
        <a:p>
          <a:r>
            <a:rPr lang="es-ES" sz="1200" dirty="0">
              <a:latin typeface="Arial" panose="020B0604020202020204" pitchFamily="34" charset="0"/>
              <a:cs typeface="Arial" panose="020B0604020202020204" pitchFamily="34" charset="0"/>
            </a:rPr>
            <a:t>Respetar  parámetros y requerimientos técnicos esenciales así como los límites en los niveles de emisión radioeléctrica</a:t>
          </a:r>
        </a:p>
      </dgm:t>
    </dgm:pt>
    <dgm:pt modelId="{F7BC0110-4B3B-4465-9C2B-5A81CCB8B205}" type="parTrans" cxnId="{6498D4D0-28BA-47DD-B003-26949B72DEDD}">
      <dgm:prSet/>
      <dgm:spPr/>
      <dgm:t>
        <a:bodyPr/>
        <a:lstStyle/>
        <a:p>
          <a:endParaRPr lang="es-ES" sz="1200">
            <a:latin typeface="Arial" panose="020B0604020202020204" pitchFamily="34" charset="0"/>
            <a:cs typeface="Arial" panose="020B0604020202020204" pitchFamily="34" charset="0"/>
          </a:endParaRPr>
        </a:p>
      </dgm:t>
    </dgm:pt>
    <dgm:pt modelId="{4D00B8E9-0A06-4169-A661-FF4EAA18A746}" type="sibTrans" cxnId="{6498D4D0-28BA-47DD-B003-26949B72DEDD}">
      <dgm:prSet/>
      <dgm:spPr/>
      <dgm:t>
        <a:bodyPr/>
        <a:lstStyle/>
        <a:p>
          <a:endParaRPr lang="es-ES" sz="1200">
            <a:latin typeface="Arial" panose="020B0604020202020204" pitchFamily="34" charset="0"/>
            <a:cs typeface="Arial" panose="020B0604020202020204" pitchFamily="34" charset="0"/>
          </a:endParaRPr>
        </a:p>
      </dgm:t>
    </dgm:pt>
    <dgm:pt modelId="{70A57F89-CDA3-4CCC-83A1-C742D7F89141}" type="pres">
      <dgm:prSet presAssocID="{AE2CE73A-1F33-4FE7-B4FF-022974BCC165}" presName="diagram" presStyleCnt="0">
        <dgm:presLayoutVars>
          <dgm:dir/>
          <dgm:resizeHandles val="exact"/>
        </dgm:presLayoutVars>
      </dgm:prSet>
      <dgm:spPr/>
    </dgm:pt>
    <dgm:pt modelId="{F5E8B314-F89C-4B3D-B30E-EF57DB7A50D8}" type="pres">
      <dgm:prSet presAssocID="{8C4D4F6A-292F-43CE-B73C-80624AB13392}" presName="node" presStyleLbl="node1" presStyleIdx="0" presStyleCnt="8" custScaleY="78433" custLinFactNeighborX="11164" custLinFactNeighborY="1132">
        <dgm:presLayoutVars>
          <dgm:bulletEnabled val="1"/>
        </dgm:presLayoutVars>
      </dgm:prSet>
      <dgm:spPr/>
    </dgm:pt>
    <dgm:pt modelId="{B3C5B618-5AA3-4E12-B14E-1081FCF51AC4}" type="pres">
      <dgm:prSet presAssocID="{97085213-5480-4960-9C4B-670D95C73017}" presName="sibTrans" presStyleCnt="0"/>
      <dgm:spPr/>
    </dgm:pt>
    <dgm:pt modelId="{8304E2D8-6D22-4617-9ED5-45661763CA6D}" type="pres">
      <dgm:prSet presAssocID="{45A21820-E48A-4339-BAB2-30F0EC6F91FD}" presName="node" presStyleLbl="node1" presStyleIdx="1" presStyleCnt="8" custScaleY="78324" custLinFactNeighborX="17230" custLinFactNeighborY="442">
        <dgm:presLayoutVars>
          <dgm:bulletEnabled val="1"/>
        </dgm:presLayoutVars>
      </dgm:prSet>
      <dgm:spPr/>
    </dgm:pt>
    <dgm:pt modelId="{01D923AE-8F02-4323-A819-C67A9AACE2D5}" type="pres">
      <dgm:prSet presAssocID="{0D460EB9-FBA2-409A-8AC3-0F805F1327DD}" presName="sibTrans" presStyleCnt="0"/>
      <dgm:spPr/>
    </dgm:pt>
    <dgm:pt modelId="{67891F6D-6E44-4E48-A920-74AEAF73E65D}" type="pres">
      <dgm:prSet presAssocID="{6036C4C0-259D-48C9-84BA-45D20FC5A8D9}" presName="node" presStyleLbl="node1" presStyleIdx="2" presStyleCnt="8" custScaleY="78324" custLinFactNeighborX="21880" custLinFactNeighborY="-194">
        <dgm:presLayoutVars>
          <dgm:bulletEnabled val="1"/>
        </dgm:presLayoutVars>
      </dgm:prSet>
      <dgm:spPr/>
    </dgm:pt>
    <dgm:pt modelId="{4084DF95-26C5-4BAD-86CA-7005D83116EB}" type="pres">
      <dgm:prSet presAssocID="{10F7912A-6ACA-46C4-B2D0-FC3B8961264D}" presName="sibTrans" presStyleCnt="0"/>
      <dgm:spPr/>
    </dgm:pt>
    <dgm:pt modelId="{DCAC323A-4B30-40AE-A6F5-2F257221A4FE}" type="pres">
      <dgm:prSet presAssocID="{78773D6B-7927-4F49-A804-D0DD85721D57}" presName="node" presStyleLbl="node1" presStyleIdx="3" presStyleCnt="8" custScaleY="78324" custLinFactNeighborX="11299" custLinFactNeighborY="-11008">
        <dgm:presLayoutVars>
          <dgm:bulletEnabled val="1"/>
        </dgm:presLayoutVars>
      </dgm:prSet>
      <dgm:spPr/>
    </dgm:pt>
    <dgm:pt modelId="{1580F95E-0DFE-477E-A32D-645AF0427DE8}" type="pres">
      <dgm:prSet presAssocID="{A8FAF103-0D2E-4D82-94E7-0E179E7E8B1D}" presName="sibTrans" presStyleCnt="0"/>
      <dgm:spPr/>
    </dgm:pt>
    <dgm:pt modelId="{BBC6EE45-5B21-48B2-8E11-16469EA8BC74}" type="pres">
      <dgm:prSet presAssocID="{C7DB7C3B-8E04-429A-91A4-FD8AA92304E3}" presName="node" presStyleLbl="node1" presStyleIdx="4" presStyleCnt="8" custScaleY="78324" custLinFactNeighborX="17089" custLinFactNeighborY="-11135">
        <dgm:presLayoutVars>
          <dgm:bulletEnabled val="1"/>
        </dgm:presLayoutVars>
      </dgm:prSet>
      <dgm:spPr/>
    </dgm:pt>
    <dgm:pt modelId="{26090BD0-19AD-437E-8514-075A6B185C39}" type="pres">
      <dgm:prSet presAssocID="{1EE54F6C-F20D-40E0-9F48-0C73A9ED6B4B}" presName="sibTrans" presStyleCnt="0"/>
      <dgm:spPr/>
    </dgm:pt>
    <dgm:pt modelId="{89AF3C13-3C73-40BE-AD26-FE70AF93B22C}" type="pres">
      <dgm:prSet presAssocID="{4F691061-CE26-437F-9D10-FFC3205DDD1A}" presName="node" presStyleLbl="node1" presStyleIdx="5" presStyleCnt="8" custScaleY="76634" custLinFactNeighborX="21851" custLinFactNeighborY="-11971">
        <dgm:presLayoutVars>
          <dgm:bulletEnabled val="1"/>
        </dgm:presLayoutVars>
      </dgm:prSet>
      <dgm:spPr/>
    </dgm:pt>
    <dgm:pt modelId="{6CB5ACE7-BD4E-4835-8EA6-A2B0DB8CA794}" type="pres">
      <dgm:prSet presAssocID="{D2C7CB29-250A-4088-89B1-C413BBC418BD}" presName="sibTrans" presStyleCnt="0"/>
      <dgm:spPr/>
    </dgm:pt>
    <dgm:pt modelId="{5E9FFEA2-D8FF-4B68-99EA-BAF27BE9466C}" type="pres">
      <dgm:prSet presAssocID="{AC4D8CEB-1D30-48F9-9F18-7A6F3580AE9D}" presName="node" presStyleLbl="node1" presStyleIdx="6" presStyleCnt="8" custScaleY="79179" custLinFactNeighborX="13878" custLinFactNeighborY="-20937">
        <dgm:presLayoutVars>
          <dgm:bulletEnabled val="1"/>
        </dgm:presLayoutVars>
      </dgm:prSet>
      <dgm:spPr/>
    </dgm:pt>
    <dgm:pt modelId="{088C5961-9A4C-4A5A-A5BA-ADB95C7AA1F6}" type="pres">
      <dgm:prSet presAssocID="{50781A63-9096-4C9C-8DDC-3ED35A71F5A6}" presName="sibTrans" presStyleCnt="0"/>
      <dgm:spPr/>
    </dgm:pt>
    <dgm:pt modelId="{B20627A3-CA81-47D8-AAC5-0BB59E197D51}" type="pres">
      <dgm:prSet presAssocID="{C45D144A-70C6-46C0-B915-30EB7A2636FD}" presName="node" presStyleLbl="node1" presStyleIdx="7" presStyleCnt="8" custScaleY="79179" custLinFactNeighborX="20850" custLinFactNeighborY="-20937">
        <dgm:presLayoutVars>
          <dgm:bulletEnabled val="1"/>
        </dgm:presLayoutVars>
      </dgm:prSet>
      <dgm:spPr/>
    </dgm:pt>
  </dgm:ptLst>
  <dgm:cxnLst>
    <dgm:cxn modelId="{AB366013-02E0-41E2-82BF-79E5C07F74C4}" type="presOf" srcId="{C45D144A-70C6-46C0-B915-30EB7A2636FD}" destId="{B20627A3-CA81-47D8-AAC5-0BB59E197D51}" srcOrd="0" destOrd="0" presId="urn:microsoft.com/office/officeart/2005/8/layout/default"/>
    <dgm:cxn modelId="{D17EA81D-D32E-41B8-8265-7C5763CE035E}" type="presOf" srcId="{C7DB7C3B-8E04-429A-91A4-FD8AA92304E3}" destId="{BBC6EE45-5B21-48B2-8E11-16469EA8BC74}" srcOrd="0" destOrd="0" presId="urn:microsoft.com/office/officeart/2005/8/layout/default"/>
    <dgm:cxn modelId="{AEB22727-66D0-4E8E-8B3E-0CD473582D64}" srcId="{AE2CE73A-1F33-4FE7-B4FF-022974BCC165}" destId="{4F691061-CE26-437F-9D10-FFC3205DDD1A}" srcOrd="5" destOrd="0" parTransId="{412F00EA-0D0A-4D7D-82F8-556E0F5B7513}" sibTransId="{D2C7CB29-250A-4088-89B1-C413BBC418BD}"/>
    <dgm:cxn modelId="{0345803C-12D9-494F-8D3E-A5EAD1727392}" type="presOf" srcId="{AE2CE73A-1F33-4FE7-B4FF-022974BCC165}" destId="{70A57F89-CDA3-4CCC-83A1-C742D7F89141}" srcOrd="0" destOrd="0" presId="urn:microsoft.com/office/officeart/2005/8/layout/default"/>
    <dgm:cxn modelId="{AC4D9144-AA1A-4023-8CD9-EB29AE260EDD}" srcId="{AE2CE73A-1F33-4FE7-B4FF-022974BCC165}" destId="{45A21820-E48A-4339-BAB2-30F0EC6F91FD}" srcOrd="1" destOrd="0" parTransId="{94F38295-DE00-4F56-BA8E-9BB06FA18220}" sibTransId="{0D460EB9-FBA2-409A-8AC3-0F805F1327DD}"/>
    <dgm:cxn modelId="{412E4D69-F129-4612-9182-9F96D436B829}" srcId="{AE2CE73A-1F33-4FE7-B4FF-022974BCC165}" destId="{AC4D8CEB-1D30-48F9-9F18-7A6F3580AE9D}" srcOrd="6" destOrd="0" parTransId="{04DA94A9-512C-4D27-AFCD-56E66CDB19E7}" sibTransId="{50781A63-9096-4C9C-8DDC-3ED35A71F5A6}"/>
    <dgm:cxn modelId="{41C1E84A-6855-431C-8301-98413FD6125C}" type="presOf" srcId="{45A21820-E48A-4339-BAB2-30F0EC6F91FD}" destId="{8304E2D8-6D22-4617-9ED5-45661763CA6D}" srcOrd="0" destOrd="0" presId="urn:microsoft.com/office/officeart/2005/8/layout/default"/>
    <dgm:cxn modelId="{E6E74F78-59F7-4D1B-9264-A7D12C2FCE17}" type="presOf" srcId="{4F691061-CE26-437F-9D10-FFC3205DDD1A}" destId="{89AF3C13-3C73-40BE-AD26-FE70AF93B22C}" srcOrd="0" destOrd="0" presId="urn:microsoft.com/office/officeart/2005/8/layout/default"/>
    <dgm:cxn modelId="{B24DBE81-CCD7-4406-BE17-86A68E400BBD}" type="presOf" srcId="{AC4D8CEB-1D30-48F9-9F18-7A6F3580AE9D}" destId="{5E9FFEA2-D8FF-4B68-99EA-BAF27BE9466C}" srcOrd="0" destOrd="0" presId="urn:microsoft.com/office/officeart/2005/8/layout/default"/>
    <dgm:cxn modelId="{7147ED99-326E-462A-8B93-B80309D093FA}" srcId="{AE2CE73A-1F33-4FE7-B4FF-022974BCC165}" destId="{6036C4C0-259D-48C9-84BA-45D20FC5A8D9}" srcOrd="2" destOrd="0" parTransId="{020F8D0E-140E-4425-8931-BDE1FAE2CBDF}" sibTransId="{10F7912A-6ACA-46C4-B2D0-FC3B8961264D}"/>
    <dgm:cxn modelId="{9FE572AE-95C0-4EC8-A0DD-5455B8D9FE8D}" type="presOf" srcId="{6036C4C0-259D-48C9-84BA-45D20FC5A8D9}" destId="{67891F6D-6E44-4E48-A920-74AEAF73E65D}" srcOrd="0" destOrd="0" presId="urn:microsoft.com/office/officeart/2005/8/layout/default"/>
    <dgm:cxn modelId="{157960AF-8F95-4094-BE88-949296163832}" type="presOf" srcId="{78773D6B-7927-4F49-A804-D0DD85721D57}" destId="{DCAC323A-4B30-40AE-A6F5-2F257221A4FE}" srcOrd="0" destOrd="0" presId="urn:microsoft.com/office/officeart/2005/8/layout/default"/>
    <dgm:cxn modelId="{F4D9A8B1-B547-4F97-A572-356ABA3C34EA}" srcId="{AE2CE73A-1F33-4FE7-B4FF-022974BCC165}" destId="{78773D6B-7927-4F49-A804-D0DD85721D57}" srcOrd="3" destOrd="0" parTransId="{3BC87B3D-90F1-4A11-A87F-A6F642EE94F7}" sibTransId="{A8FAF103-0D2E-4D82-94E7-0E179E7E8B1D}"/>
    <dgm:cxn modelId="{6498D4D0-28BA-47DD-B003-26949B72DEDD}" srcId="{AE2CE73A-1F33-4FE7-B4FF-022974BCC165}" destId="{C45D144A-70C6-46C0-B915-30EB7A2636FD}" srcOrd="7" destOrd="0" parTransId="{F7BC0110-4B3B-4465-9C2B-5A81CCB8B205}" sibTransId="{4D00B8E9-0A06-4169-A661-FF4EAA18A746}"/>
    <dgm:cxn modelId="{B60014D7-5A08-416A-8BA6-7FB4BD99453C}" type="presOf" srcId="{8C4D4F6A-292F-43CE-B73C-80624AB13392}" destId="{F5E8B314-F89C-4B3D-B30E-EF57DB7A50D8}" srcOrd="0" destOrd="0" presId="urn:microsoft.com/office/officeart/2005/8/layout/default"/>
    <dgm:cxn modelId="{2CAE55DA-C9E6-4C85-9CA2-F53CA1E41573}" srcId="{AE2CE73A-1F33-4FE7-B4FF-022974BCC165}" destId="{C7DB7C3B-8E04-429A-91A4-FD8AA92304E3}" srcOrd="4" destOrd="0" parTransId="{EB13F033-013A-49D8-8B8D-F1B1D6E82BD0}" sibTransId="{1EE54F6C-F20D-40E0-9F48-0C73A9ED6B4B}"/>
    <dgm:cxn modelId="{2C38C1FF-6C37-41F9-AA88-4A6805E9DF7E}" srcId="{AE2CE73A-1F33-4FE7-B4FF-022974BCC165}" destId="{8C4D4F6A-292F-43CE-B73C-80624AB13392}" srcOrd="0" destOrd="0" parTransId="{6F5D6770-E2C0-4AD6-8D45-156F0F1B52F9}" sibTransId="{97085213-5480-4960-9C4B-670D95C73017}"/>
    <dgm:cxn modelId="{085735A3-1E6B-4DCF-9D23-03984088CECA}" type="presParOf" srcId="{70A57F89-CDA3-4CCC-83A1-C742D7F89141}" destId="{F5E8B314-F89C-4B3D-B30E-EF57DB7A50D8}" srcOrd="0" destOrd="0" presId="urn:microsoft.com/office/officeart/2005/8/layout/default"/>
    <dgm:cxn modelId="{202A9AAC-CBBC-4920-9CB1-AB99A0B265EE}" type="presParOf" srcId="{70A57F89-CDA3-4CCC-83A1-C742D7F89141}" destId="{B3C5B618-5AA3-4E12-B14E-1081FCF51AC4}" srcOrd="1" destOrd="0" presId="urn:microsoft.com/office/officeart/2005/8/layout/default"/>
    <dgm:cxn modelId="{0A7473B0-C831-4153-BDAF-83ED43374E84}" type="presParOf" srcId="{70A57F89-CDA3-4CCC-83A1-C742D7F89141}" destId="{8304E2D8-6D22-4617-9ED5-45661763CA6D}" srcOrd="2" destOrd="0" presId="urn:microsoft.com/office/officeart/2005/8/layout/default"/>
    <dgm:cxn modelId="{5157D6E5-8120-4C23-B552-8E60B72007BC}" type="presParOf" srcId="{70A57F89-CDA3-4CCC-83A1-C742D7F89141}" destId="{01D923AE-8F02-4323-A819-C67A9AACE2D5}" srcOrd="3" destOrd="0" presId="urn:microsoft.com/office/officeart/2005/8/layout/default"/>
    <dgm:cxn modelId="{7FD5A798-D90D-466C-91C1-DA929D0540DF}" type="presParOf" srcId="{70A57F89-CDA3-4CCC-83A1-C742D7F89141}" destId="{67891F6D-6E44-4E48-A920-74AEAF73E65D}" srcOrd="4" destOrd="0" presId="urn:microsoft.com/office/officeart/2005/8/layout/default"/>
    <dgm:cxn modelId="{2432DCF7-23D5-4C19-A6E6-B82C78FC6D23}" type="presParOf" srcId="{70A57F89-CDA3-4CCC-83A1-C742D7F89141}" destId="{4084DF95-26C5-4BAD-86CA-7005D83116EB}" srcOrd="5" destOrd="0" presId="urn:microsoft.com/office/officeart/2005/8/layout/default"/>
    <dgm:cxn modelId="{D7FE1AD1-F565-436B-BEBC-4B4616DCD9CA}" type="presParOf" srcId="{70A57F89-CDA3-4CCC-83A1-C742D7F89141}" destId="{DCAC323A-4B30-40AE-A6F5-2F257221A4FE}" srcOrd="6" destOrd="0" presId="urn:microsoft.com/office/officeart/2005/8/layout/default"/>
    <dgm:cxn modelId="{1881E568-EF08-4682-A5CD-B855CFE60B5E}" type="presParOf" srcId="{70A57F89-CDA3-4CCC-83A1-C742D7F89141}" destId="{1580F95E-0DFE-477E-A32D-645AF0427DE8}" srcOrd="7" destOrd="0" presId="urn:microsoft.com/office/officeart/2005/8/layout/default"/>
    <dgm:cxn modelId="{C707BC98-B282-41EF-88E2-09AE4AAE0EBC}" type="presParOf" srcId="{70A57F89-CDA3-4CCC-83A1-C742D7F89141}" destId="{BBC6EE45-5B21-48B2-8E11-16469EA8BC74}" srcOrd="8" destOrd="0" presId="urn:microsoft.com/office/officeart/2005/8/layout/default"/>
    <dgm:cxn modelId="{F8AC6F7D-8CB6-4EC8-BDC8-9ABC4DC183D1}" type="presParOf" srcId="{70A57F89-CDA3-4CCC-83A1-C742D7F89141}" destId="{26090BD0-19AD-437E-8514-075A6B185C39}" srcOrd="9" destOrd="0" presId="urn:microsoft.com/office/officeart/2005/8/layout/default"/>
    <dgm:cxn modelId="{0782DB9C-60EF-427E-8360-F3100AC0AD09}" type="presParOf" srcId="{70A57F89-CDA3-4CCC-83A1-C742D7F89141}" destId="{89AF3C13-3C73-40BE-AD26-FE70AF93B22C}" srcOrd="10" destOrd="0" presId="urn:microsoft.com/office/officeart/2005/8/layout/default"/>
    <dgm:cxn modelId="{E528EE9B-D410-47B5-99F4-7F705E6ADA17}" type="presParOf" srcId="{70A57F89-CDA3-4CCC-83A1-C742D7F89141}" destId="{6CB5ACE7-BD4E-4835-8EA6-A2B0DB8CA794}" srcOrd="11" destOrd="0" presId="urn:microsoft.com/office/officeart/2005/8/layout/default"/>
    <dgm:cxn modelId="{4A2110F4-F3A2-4430-BC24-F262E7DA2336}" type="presParOf" srcId="{70A57F89-CDA3-4CCC-83A1-C742D7F89141}" destId="{5E9FFEA2-D8FF-4B68-99EA-BAF27BE9466C}" srcOrd="12" destOrd="0" presId="urn:microsoft.com/office/officeart/2005/8/layout/default"/>
    <dgm:cxn modelId="{2D9F6163-6E68-49FC-B53F-ECFE40862BC4}" type="presParOf" srcId="{70A57F89-CDA3-4CCC-83A1-C742D7F89141}" destId="{088C5961-9A4C-4A5A-A5BA-ADB95C7AA1F6}" srcOrd="13" destOrd="0" presId="urn:microsoft.com/office/officeart/2005/8/layout/default"/>
    <dgm:cxn modelId="{E10FEF7C-EE8F-42AD-9AB9-D5206DF43C8E}" type="presParOf" srcId="{70A57F89-CDA3-4CCC-83A1-C742D7F89141}" destId="{B20627A3-CA81-47D8-AAC5-0BB59E197D5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879AAC-BD63-44BA-A794-7CAF2C103EB5}" type="doc">
      <dgm:prSet loTypeId="urn:microsoft.com/office/officeart/2005/8/layout/hList1" loCatId="list" qsTypeId="urn:microsoft.com/office/officeart/2005/8/quickstyle/3d2" qsCatId="3D" csTypeId="urn:microsoft.com/office/officeart/2005/8/colors/colorful3" csCatId="colorful" phldr="1"/>
      <dgm:spPr/>
      <dgm:t>
        <a:bodyPr/>
        <a:lstStyle/>
        <a:p>
          <a:endParaRPr lang="es-ES"/>
        </a:p>
      </dgm:t>
    </dgm:pt>
    <dgm:pt modelId="{010E3254-98D8-48C9-8393-958A4FD308C7}">
      <dgm:prSet phldrT="[Texto]"/>
      <dgm:spPr/>
      <dgm:t>
        <a:bodyPr/>
        <a:lstStyle/>
        <a:p>
          <a:r>
            <a:rPr lang="es-ES" b="0" dirty="0">
              <a:latin typeface="Arial" panose="020B0604020202020204" pitchFamily="34" charset="0"/>
              <a:cs typeface="Arial" panose="020B0604020202020204" pitchFamily="34" charset="0"/>
            </a:rPr>
            <a:t>CASO 1</a:t>
          </a:r>
        </a:p>
        <a:p>
          <a:r>
            <a:rPr lang="es-ES" b="0" dirty="0">
              <a:latin typeface="Arial" panose="020B0604020202020204" pitchFamily="34" charset="0"/>
              <a:cs typeface="Arial" panose="020B0604020202020204" pitchFamily="34" charset="0"/>
            </a:rPr>
            <a:t>Dominio Privado Estaciones Radioeléctricas 	</a:t>
          </a:r>
        </a:p>
      </dgm:t>
    </dgm:pt>
    <dgm:pt modelId="{D73CC303-A063-4012-B995-67F256DC2375}" type="parTrans" cxnId="{52C4BC21-5213-40A5-BB93-E47068AEC34E}">
      <dgm:prSet/>
      <dgm:spPr/>
      <dgm:t>
        <a:bodyPr/>
        <a:lstStyle/>
        <a:p>
          <a:endParaRPr lang="es-ES"/>
        </a:p>
      </dgm:t>
    </dgm:pt>
    <dgm:pt modelId="{F56115AC-0C14-4163-94D4-12DBDFCC7642}" type="sibTrans" cxnId="{52C4BC21-5213-40A5-BB93-E47068AEC34E}">
      <dgm:prSet/>
      <dgm:spPr/>
      <dgm:t>
        <a:bodyPr/>
        <a:lstStyle/>
        <a:p>
          <a:endParaRPr lang="es-ES"/>
        </a:p>
      </dgm:t>
    </dgm:pt>
    <dgm:pt modelId="{9A498294-9A59-46C8-B4C2-38A608D3CF79}">
      <dgm:prSet phldrT="[Texto]"/>
      <dgm:spPr/>
      <dgm:t>
        <a:bodyPr/>
        <a:lstStyle/>
        <a:p>
          <a:r>
            <a:rPr lang="es-ES" dirty="0">
              <a:latin typeface="Arial" panose="020B0604020202020204" pitchFamily="34" charset="0"/>
              <a:cs typeface="Arial" panose="020B0604020202020204" pitchFamily="34" charset="0"/>
            </a:rPr>
            <a:t>Obras, instalación o funcionamiento, medioambiental ni otras similares o análogas</a:t>
          </a:r>
        </a:p>
      </dgm:t>
    </dgm:pt>
    <dgm:pt modelId="{A3134662-C2F5-4223-B03B-388B14A4FD55}" type="parTrans" cxnId="{71BB12A8-D481-450C-AC86-9062738967DD}">
      <dgm:prSet/>
      <dgm:spPr/>
      <dgm:t>
        <a:bodyPr/>
        <a:lstStyle/>
        <a:p>
          <a:endParaRPr lang="es-ES"/>
        </a:p>
      </dgm:t>
    </dgm:pt>
    <dgm:pt modelId="{9CE83117-B760-49B6-A548-AD0290E07D0D}" type="sibTrans" cxnId="{71BB12A8-D481-450C-AC86-9062738967DD}">
      <dgm:prSet/>
      <dgm:spPr/>
      <dgm:t>
        <a:bodyPr/>
        <a:lstStyle/>
        <a:p>
          <a:endParaRPr lang="es-ES"/>
        </a:p>
      </dgm:t>
    </dgm:pt>
    <dgm:pt modelId="{AAC7CBF9-22E4-4F2B-A432-323BF0DCA076}">
      <dgm:prSet phldrT="[Texto]"/>
      <dgm:spPr>
        <a:gradFill rotWithShape="0">
          <a:gsLst>
            <a:gs pos="100000">
              <a:srgbClr val="00B050"/>
            </a:gs>
            <a:gs pos="10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gradFill>
      </dgm:spPr>
      <dgm:t>
        <a:bodyPr/>
        <a:lstStyle/>
        <a:p>
          <a:r>
            <a:rPr lang="es-ES" dirty="0">
              <a:latin typeface="Arial" panose="020B0604020202020204" pitchFamily="34" charset="0"/>
              <a:cs typeface="Arial" panose="020B0604020202020204" pitchFamily="34" charset="0"/>
            </a:rPr>
            <a:t>CASO 2</a:t>
          </a:r>
        </a:p>
        <a:p>
          <a:r>
            <a:rPr lang="es-ES" dirty="0">
              <a:latin typeface="Arial" panose="020B0604020202020204" pitchFamily="34" charset="0"/>
              <a:cs typeface="Arial" panose="020B0604020202020204" pitchFamily="34" charset="0"/>
            </a:rPr>
            <a:t>Estaciones Distintas de caso 1 y redes fijas Dominio Privado</a:t>
          </a:r>
        </a:p>
      </dgm:t>
    </dgm:pt>
    <dgm:pt modelId="{76A157C5-EBCC-4378-9FDE-F29FF7836563}" type="parTrans" cxnId="{41F76A9C-ECE2-4FAA-9750-87D25E821C7D}">
      <dgm:prSet/>
      <dgm:spPr/>
      <dgm:t>
        <a:bodyPr/>
        <a:lstStyle/>
        <a:p>
          <a:endParaRPr lang="es-ES"/>
        </a:p>
      </dgm:t>
    </dgm:pt>
    <dgm:pt modelId="{6FAD91AA-199B-49D1-93B5-0BFB7DA8E90E}" type="sibTrans" cxnId="{41F76A9C-ECE2-4FAA-9750-87D25E821C7D}">
      <dgm:prSet/>
      <dgm:spPr/>
      <dgm:t>
        <a:bodyPr/>
        <a:lstStyle/>
        <a:p>
          <a:endParaRPr lang="es-ES"/>
        </a:p>
      </dgm:t>
    </dgm:pt>
    <dgm:pt modelId="{23785094-FA6D-47AC-98ED-D8B2A742827C}">
      <dgm:prSet phldrT="[Texto]"/>
      <dgm:spPr>
        <a:solidFill>
          <a:srgbClr val="92D050">
            <a:alpha val="90000"/>
          </a:srgbClr>
        </a:solidFill>
      </dgm:spPr>
      <dgm:t>
        <a:bodyPr/>
        <a:lstStyle/>
        <a:p>
          <a:r>
            <a:rPr lang="es-ES" dirty="0">
              <a:latin typeface="Arial" panose="020B0604020202020204" pitchFamily="34" charset="0"/>
              <a:cs typeface="Arial" panose="020B0604020202020204" pitchFamily="34" charset="0"/>
            </a:rPr>
            <a:t>Obras, instalación o funcionamiento, medioambiental ni otras similares o análogas si se ha presentado PLAN DE DESPLIEGUE Y SE HA APROBADO</a:t>
          </a:r>
        </a:p>
      </dgm:t>
    </dgm:pt>
    <dgm:pt modelId="{2D6A0E29-F645-40A2-B1A0-30FB01868989}" type="parTrans" cxnId="{53E4702C-47BA-4E36-9C02-709B69D0AB7B}">
      <dgm:prSet/>
      <dgm:spPr/>
      <dgm:t>
        <a:bodyPr/>
        <a:lstStyle/>
        <a:p>
          <a:endParaRPr lang="es-ES"/>
        </a:p>
      </dgm:t>
    </dgm:pt>
    <dgm:pt modelId="{605F51A0-34DE-43DA-97B9-36E4541D98F0}" type="sibTrans" cxnId="{53E4702C-47BA-4E36-9C02-709B69D0AB7B}">
      <dgm:prSet/>
      <dgm:spPr/>
      <dgm:t>
        <a:bodyPr/>
        <a:lstStyle/>
        <a:p>
          <a:endParaRPr lang="es-ES"/>
        </a:p>
      </dgm:t>
    </dgm:pt>
    <dgm:pt modelId="{38F709B6-8927-4B35-88B8-4E4FC0167BDD}">
      <dgm:prSet phldrT="[Texto]"/>
      <dgm:spPr/>
      <dgm:t>
        <a:bodyPr/>
        <a:lstStyle/>
        <a:p>
          <a:r>
            <a:rPr lang="es-ES" dirty="0">
              <a:latin typeface="Arial" panose="020B0604020202020204" pitchFamily="34" charset="0"/>
              <a:cs typeface="Arial" panose="020B0604020202020204" pitchFamily="34" charset="0"/>
            </a:rPr>
            <a:t>CASO 3 </a:t>
          </a:r>
        </a:p>
        <a:p>
          <a:r>
            <a:rPr lang="es-ES" dirty="0">
              <a:latin typeface="Arial" panose="020B0604020202020204" pitchFamily="34" charset="0"/>
              <a:cs typeface="Arial" panose="020B0604020202020204" pitchFamily="34" charset="0"/>
            </a:rPr>
            <a:t>Dominio Público</a:t>
          </a:r>
        </a:p>
      </dgm:t>
    </dgm:pt>
    <dgm:pt modelId="{0F6A56BF-BEC5-4007-B285-3AF05194D4AE}" type="parTrans" cxnId="{203F5542-774A-4D4E-9D53-5C31658B9AA3}">
      <dgm:prSet/>
      <dgm:spPr/>
      <dgm:t>
        <a:bodyPr/>
        <a:lstStyle/>
        <a:p>
          <a:endParaRPr lang="es-ES"/>
        </a:p>
      </dgm:t>
    </dgm:pt>
    <dgm:pt modelId="{9D15CD2C-902D-40CB-884E-9F0DE03321B2}" type="sibTrans" cxnId="{203F5542-774A-4D4E-9D53-5C31658B9AA3}">
      <dgm:prSet/>
      <dgm:spPr/>
      <dgm:t>
        <a:bodyPr/>
        <a:lstStyle/>
        <a:p>
          <a:endParaRPr lang="es-ES"/>
        </a:p>
      </dgm:t>
    </dgm:pt>
    <dgm:pt modelId="{BD1C33BB-B1C9-431A-BDDB-FF379F0AE622}">
      <dgm:prSet phldrT="[Texto]"/>
      <dgm:spPr/>
      <dgm:t>
        <a:bodyPr/>
        <a:lstStyle/>
        <a:p>
          <a:r>
            <a:rPr lang="es-ES" dirty="0">
              <a:latin typeface="Arial" panose="020B0604020202020204" pitchFamily="34" charset="0"/>
              <a:cs typeface="Arial" panose="020B0604020202020204" pitchFamily="34" charset="0"/>
            </a:rPr>
            <a:t>A potestad de la AA.PP competente</a:t>
          </a:r>
        </a:p>
      </dgm:t>
    </dgm:pt>
    <dgm:pt modelId="{21BC3BE4-5444-41FA-8C4C-BD91B0FE3B47}" type="parTrans" cxnId="{9F7B14C9-46AF-4389-881F-EBF0DE568C97}">
      <dgm:prSet/>
      <dgm:spPr/>
      <dgm:t>
        <a:bodyPr/>
        <a:lstStyle/>
        <a:p>
          <a:endParaRPr lang="es-ES"/>
        </a:p>
      </dgm:t>
    </dgm:pt>
    <dgm:pt modelId="{7D7BD3FA-22A2-4D34-8751-D20D01C02A83}" type="sibTrans" cxnId="{9F7B14C9-46AF-4389-881F-EBF0DE568C97}">
      <dgm:prSet/>
      <dgm:spPr/>
      <dgm:t>
        <a:bodyPr/>
        <a:lstStyle/>
        <a:p>
          <a:endParaRPr lang="es-ES"/>
        </a:p>
      </dgm:t>
    </dgm:pt>
    <dgm:pt modelId="{C4153763-4AC4-42F7-975A-7DBF608F35C4}">
      <dgm:prSet phldrT="[Texto]"/>
      <dgm:spPr/>
      <dgm:t>
        <a:bodyPr/>
        <a:lstStyle/>
        <a:p>
          <a:r>
            <a:rPr lang="es-ES" dirty="0">
              <a:latin typeface="Arial" panose="020B0604020202020204" pitchFamily="34" charset="0"/>
              <a:cs typeface="Arial" panose="020B0604020202020204" pitchFamily="34" charset="0"/>
            </a:rPr>
            <a:t>DECLARACIÓN RESPONSABLE</a:t>
          </a:r>
        </a:p>
      </dgm:t>
    </dgm:pt>
    <dgm:pt modelId="{F656CA56-06F6-4046-A1F7-516A4E608905}" type="parTrans" cxnId="{9DD3EFE0-1F7C-49B0-82DE-091923405F6C}">
      <dgm:prSet/>
      <dgm:spPr/>
      <dgm:t>
        <a:bodyPr/>
        <a:lstStyle/>
        <a:p>
          <a:endParaRPr lang="es-ES"/>
        </a:p>
      </dgm:t>
    </dgm:pt>
    <dgm:pt modelId="{323F71AC-DD6F-4258-814D-5FC94E7B2E61}" type="sibTrans" cxnId="{9DD3EFE0-1F7C-49B0-82DE-091923405F6C}">
      <dgm:prSet/>
      <dgm:spPr/>
      <dgm:t>
        <a:bodyPr/>
        <a:lstStyle/>
        <a:p>
          <a:endParaRPr lang="es-ES"/>
        </a:p>
      </dgm:t>
    </dgm:pt>
    <dgm:pt modelId="{DDC1E3C3-909F-4997-A34C-309221BD2C53}">
      <dgm:prSet phldrT="[Texto]"/>
      <dgm:spPr>
        <a:solidFill>
          <a:srgbClr val="92D050">
            <a:alpha val="90000"/>
          </a:srgbClr>
        </a:solidFill>
      </dgm:spPr>
      <dgm:t>
        <a:bodyPr/>
        <a:lstStyle/>
        <a:p>
          <a:r>
            <a:rPr lang="es-ES" dirty="0">
              <a:latin typeface="Arial" panose="020B0604020202020204" pitchFamily="34" charset="0"/>
              <a:cs typeface="Arial" panose="020B0604020202020204" pitchFamily="34" charset="0"/>
            </a:rPr>
            <a:t>DECLARACIÓN RESPONSABLE</a:t>
          </a:r>
        </a:p>
      </dgm:t>
    </dgm:pt>
    <dgm:pt modelId="{C79F187E-5C81-4532-A22C-FB58E34ACC92}" type="parTrans" cxnId="{74E4C973-43B3-477C-9B42-542F40CD1686}">
      <dgm:prSet/>
      <dgm:spPr/>
      <dgm:t>
        <a:bodyPr/>
        <a:lstStyle/>
        <a:p>
          <a:endParaRPr lang="es-ES"/>
        </a:p>
      </dgm:t>
    </dgm:pt>
    <dgm:pt modelId="{FF58F9AE-92AD-455E-A3E6-9720CF67ACC1}" type="sibTrans" cxnId="{74E4C973-43B3-477C-9B42-542F40CD1686}">
      <dgm:prSet/>
      <dgm:spPr/>
      <dgm:t>
        <a:bodyPr/>
        <a:lstStyle/>
        <a:p>
          <a:endParaRPr lang="es-ES"/>
        </a:p>
      </dgm:t>
    </dgm:pt>
    <dgm:pt modelId="{ABA63822-ED08-431F-A400-33D380BF1C4F}">
      <dgm:prSet phldrT="[Texto]"/>
      <dgm:spPr/>
      <dgm:t>
        <a:bodyPr/>
        <a:lstStyle/>
        <a:p>
          <a:r>
            <a:rPr lang="es-ES" dirty="0">
              <a:latin typeface="Arial" panose="020B0604020202020204" pitchFamily="34" charset="0"/>
              <a:cs typeface="Arial" panose="020B0604020202020204" pitchFamily="34" charset="0"/>
            </a:rPr>
            <a:t>DECLARACIÓN  RESPONSABLE O LICENCIA</a:t>
          </a:r>
        </a:p>
      </dgm:t>
    </dgm:pt>
    <dgm:pt modelId="{1ED3A568-6600-4869-B078-26D07A6E7B31}" type="parTrans" cxnId="{77A2F1AB-2250-49C5-A673-E9B2949DC5E3}">
      <dgm:prSet/>
      <dgm:spPr/>
      <dgm:t>
        <a:bodyPr/>
        <a:lstStyle/>
        <a:p>
          <a:endParaRPr lang="es-ES"/>
        </a:p>
      </dgm:t>
    </dgm:pt>
    <dgm:pt modelId="{62240BD1-207D-4F22-8F94-5AD7FB8ED738}" type="sibTrans" cxnId="{77A2F1AB-2250-49C5-A673-E9B2949DC5E3}">
      <dgm:prSet/>
      <dgm:spPr/>
      <dgm:t>
        <a:bodyPr/>
        <a:lstStyle/>
        <a:p>
          <a:endParaRPr lang="es-ES"/>
        </a:p>
      </dgm:t>
    </dgm:pt>
    <dgm:pt modelId="{A0FB3B85-31C8-4665-844E-EC06C7A67F50}">
      <dgm:prSet phldrT="[Texto]"/>
      <dgm:spPr/>
      <dgm:t>
        <a:bodyPr/>
        <a:lstStyle/>
        <a:p>
          <a:r>
            <a:rPr lang="es-ES" dirty="0">
              <a:latin typeface="Arial" panose="020B0604020202020204" pitchFamily="34" charset="0"/>
              <a:cs typeface="Arial" panose="020B0604020202020204" pitchFamily="34" charset="0"/>
            </a:rPr>
            <a:t>&lt;300m2, edificaciones de patrimonio histórico con categoría de Bien de Interés Cultural o que no afecte a espacios naturales</a:t>
          </a:r>
        </a:p>
      </dgm:t>
    </dgm:pt>
    <dgm:pt modelId="{316FE737-A5B1-447E-A09F-B4B384168723}" type="parTrans" cxnId="{92EBCD20-C317-4EDD-841F-773C413EC420}">
      <dgm:prSet/>
      <dgm:spPr/>
      <dgm:t>
        <a:bodyPr/>
        <a:lstStyle/>
        <a:p>
          <a:endParaRPr lang="es-ES"/>
        </a:p>
      </dgm:t>
    </dgm:pt>
    <dgm:pt modelId="{2A24D12C-DF78-41C3-A3BF-5B7896459558}" type="sibTrans" cxnId="{92EBCD20-C317-4EDD-841F-773C413EC420}">
      <dgm:prSet/>
      <dgm:spPr/>
      <dgm:t>
        <a:bodyPr/>
        <a:lstStyle/>
        <a:p>
          <a:endParaRPr lang="es-ES"/>
        </a:p>
      </dgm:t>
    </dgm:pt>
    <dgm:pt modelId="{4FAAA3DC-F8A0-412F-8E25-828701266875}" type="pres">
      <dgm:prSet presAssocID="{AC879AAC-BD63-44BA-A794-7CAF2C103EB5}" presName="Name0" presStyleCnt="0">
        <dgm:presLayoutVars>
          <dgm:dir/>
          <dgm:animLvl val="lvl"/>
          <dgm:resizeHandles val="exact"/>
        </dgm:presLayoutVars>
      </dgm:prSet>
      <dgm:spPr/>
    </dgm:pt>
    <dgm:pt modelId="{088BC28A-07FA-4A1C-AF39-C15E516F8E13}" type="pres">
      <dgm:prSet presAssocID="{010E3254-98D8-48C9-8393-958A4FD308C7}" presName="composite" presStyleCnt="0"/>
      <dgm:spPr/>
    </dgm:pt>
    <dgm:pt modelId="{A105CBBE-493C-4DC5-BED2-97F90F3FBD70}" type="pres">
      <dgm:prSet presAssocID="{010E3254-98D8-48C9-8393-958A4FD308C7}" presName="parTx" presStyleLbl="alignNode1" presStyleIdx="0" presStyleCnt="3">
        <dgm:presLayoutVars>
          <dgm:chMax val="0"/>
          <dgm:chPref val="0"/>
          <dgm:bulletEnabled val="1"/>
        </dgm:presLayoutVars>
      </dgm:prSet>
      <dgm:spPr/>
    </dgm:pt>
    <dgm:pt modelId="{F7602717-342F-4556-972D-FD67F8FD9CE1}" type="pres">
      <dgm:prSet presAssocID="{010E3254-98D8-48C9-8393-958A4FD308C7}" presName="desTx" presStyleLbl="alignAccFollowNode1" presStyleIdx="0" presStyleCnt="3">
        <dgm:presLayoutVars>
          <dgm:bulletEnabled val="1"/>
        </dgm:presLayoutVars>
      </dgm:prSet>
      <dgm:spPr/>
    </dgm:pt>
    <dgm:pt modelId="{D17A03EF-64C7-4E93-A593-49A9C99909AC}" type="pres">
      <dgm:prSet presAssocID="{F56115AC-0C14-4163-94D4-12DBDFCC7642}" presName="space" presStyleCnt="0"/>
      <dgm:spPr/>
    </dgm:pt>
    <dgm:pt modelId="{7F9A6FA9-689A-46DF-88CA-558CD8610537}" type="pres">
      <dgm:prSet presAssocID="{AAC7CBF9-22E4-4F2B-A432-323BF0DCA076}" presName="composite" presStyleCnt="0"/>
      <dgm:spPr/>
    </dgm:pt>
    <dgm:pt modelId="{376DBB2B-6CFA-4A52-A463-8336405CBD19}" type="pres">
      <dgm:prSet presAssocID="{AAC7CBF9-22E4-4F2B-A432-323BF0DCA076}" presName="parTx" presStyleLbl="alignNode1" presStyleIdx="1" presStyleCnt="3">
        <dgm:presLayoutVars>
          <dgm:chMax val="0"/>
          <dgm:chPref val="0"/>
          <dgm:bulletEnabled val="1"/>
        </dgm:presLayoutVars>
      </dgm:prSet>
      <dgm:spPr/>
    </dgm:pt>
    <dgm:pt modelId="{36099319-4518-4CEA-A710-2A97DB045B50}" type="pres">
      <dgm:prSet presAssocID="{AAC7CBF9-22E4-4F2B-A432-323BF0DCA076}" presName="desTx" presStyleLbl="alignAccFollowNode1" presStyleIdx="1" presStyleCnt="3">
        <dgm:presLayoutVars>
          <dgm:bulletEnabled val="1"/>
        </dgm:presLayoutVars>
      </dgm:prSet>
      <dgm:spPr/>
    </dgm:pt>
    <dgm:pt modelId="{3F4CAA78-20AA-4C65-BF34-FDD800728093}" type="pres">
      <dgm:prSet presAssocID="{6FAD91AA-199B-49D1-93B5-0BFB7DA8E90E}" presName="space" presStyleCnt="0"/>
      <dgm:spPr/>
    </dgm:pt>
    <dgm:pt modelId="{D9DD1DFB-3CAD-4174-9E39-E08DDAA5DC4F}" type="pres">
      <dgm:prSet presAssocID="{38F709B6-8927-4B35-88B8-4E4FC0167BDD}" presName="composite" presStyleCnt="0"/>
      <dgm:spPr/>
    </dgm:pt>
    <dgm:pt modelId="{5207E879-BCDB-4AB4-930D-89E7A2127735}" type="pres">
      <dgm:prSet presAssocID="{38F709B6-8927-4B35-88B8-4E4FC0167BDD}" presName="parTx" presStyleLbl="alignNode1" presStyleIdx="2" presStyleCnt="3">
        <dgm:presLayoutVars>
          <dgm:chMax val="0"/>
          <dgm:chPref val="0"/>
          <dgm:bulletEnabled val="1"/>
        </dgm:presLayoutVars>
      </dgm:prSet>
      <dgm:spPr/>
    </dgm:pt>
    <dgm:pt modelId="{CF99D434-7282-4101-B0D0-6CD3199D5813}" type="pres">
      <dgm:prSet presAssocID="{38F709B6-8927-4B35-88B8-4E4FC0167BDD}" presName="desTx" presStyleLbl="alignAccFollowNode1" presStyleIdx="2" presStyleCnt="3">
        <dgm:presLayoutVars>
          <dgm:bulletEnabled val="1"/>
        </dgm:presLayoutVars>
      </dgm:prSet>
      <dgm:spPr/>
    </dgm:pt>
  </dgm:ptLst>
  <dgm:cxnLst>
    <dgm:cxn modelId="{0B844513-465C-4F5E-8DFA-74B70B64BA1D}" type="presOf" srcId="{A0FB3B85-31C8-4665-844E-EC06C7A67F50}" destId="{F7602717-342F-4556-972D-FD67F8FD9CE1}" srcOrd="0" destOrd="1" presId="urn:microsoft.com/office/officeart/2005/8/layout/hList1"/>
    <dgm:cxn modelId="{92EBCD20-C317-4EDD-841F-773C413EC420}" srcId="{010E3254-98D8-48C9-8393-958A4FD308C7}" destId="{A0FB3B85-31C8-4665-844E-EC06C7A67F50}" srcOrd="1" destOrd="0" parTransId="{316FE737-A5B1-447E-A09F-B4B384168723}" sibTransId="{2A24D12C-DF78-41C3-A3BF-5B7896459558}"/>
    <dgm:cxn modelId="{52C4BC21-5213-40A5-BB93-E47068AEC34E}" srcId="{AC879AAC-BD63-44BA-A794-7CAF2C103EB5}" destId="{010E3254-98D8-48C9-8393-958A4FD308C7}" srcOrd="0" destOrd="0" parTransId="{D73CC303-A063-4012-B995-67F256DC2375}" sibTransId="{F56115AC-0C14-4163-94D4-12DBDFCC7642}"/>
    <dgm:cxn modelId="{53E4702C-47BA-4E36-9C02-709B69D0AB7B}" srcId="{AAC7CBF9-22E4-4F2B-A432-323BF0DCA076}" destId="{23785094-FA6D-47AC-98ED-D8B2A742827C}" srcOrd="0" destOrd="0" parTransId="{2D6A0E29-F645-40A2-B1A0-30FB01868989}" sibTransId="{605F51A0-34DE-43DA-97B9-36E4541D98F0}"/>
    <dgm:cxn modelId="{03B9F23D-5020-4BC9-B921-524A52324D0E}" type="presOf" srcId="{38F709B6-8927-4B35-88B8-4E4FC0167BDD}" destId="{5207E879-BCDB-4AB4-930D-89E7A2127735}" srcOrd="0" destOrd="0" presId="urn:microsoft.com/office/officeart/2005/8/layout/hList1"/>
    <dgm:cxn modelId="{203F5542-774A-4D4E-9D53-5C31658B9AA3}" srcId="{AC879AAC-BD63-44BA-A794-7CAF2C103EB5}" destId="{38F709B6-8927-4B35-88B8-4E4FC0167BDD}" srcOrd="2" destOrd="0" parTransId="{0F6A56BF-BEC5-4007-B285-3AF05194D4AE}" sibTransId="{9D15CD2C-902D-40CB-884E-9F0DE03321B2}"/>
    <dgm:cxn modelId="{FD8DF444-43CE-4652-80D4-E1D685F2F6B5}" type="presOf" srcId="{010E3254-98D8-48C9-8393-958A4FD308C7}" destId="{A105CBBE-493C-4DC5-BED2-97F90F3FBD70}" srcOrd="0" destOrd="0" presId="urn:microsoft.com/office/officeart/2005/8/layout/hList1"/>
    <dgm:cxn modelId="{CD260267-5FE0-4719-B6BF-DD1529891F4E}" type="presOf" srcId="{C4153763-4AC4-42F7-975A-7DBF608F35C4}" destId="{F7602717-342F-4556-972D-FD67F8FD9CE1}" srcOrd="0" destOrd="2" presId="urn:microsoft.com/office/officeart/2005/8/layout/hList1"/>
    <dgm:cxn modelId="{74E4C973-43B3-477C-9B42-542F40CD1686}" srcId="{AAC7CBF9-22E4-4F2B-A432-323BF0DCA076}" destId="{DDC1E3C3-909F-4997-A34C-309221BD2C53}" srcOrd="1" destOrd="0" parTransId="{C79F187E-5C81-4532-A22C-FB58E34ACC92}" sibTransId="{FF58F9AE-92AD-455E-A3E6-9720CF67ACC1}"/>
    <dgm:cxn modelId="{F90C4E7A-57DC-4111-B4C4-546DFA76D199}" type="presOf" srcId="{23785094-FA6D-47AC-98ED-D8B2A742827C}" destId="{36099319-4518-4CEA-A710-2A97DB045B50}" srcOrd="0" destOrd="0" presId="urn:microsoft.com/office/officeart/2005/8/layout/hList1"/>
    <dgm:cxn modelId="{DE15527F-AC85-4D8C-8773-A272FBF55EDB}" type="presOf" srcId="{AAC7CBF9-22E4-4F2B-A432-323BF0DCA076}" destId="{376DBB2B-6CFA-4A52-A463-8336405CBD19}" srcOrd="0" destOrd="0" presId="urn:microsoft.com/office/officeart/2005/8/layout/hList1"/>
    <dgm:cxn modelId="{89B14493-483A-46A6-937D-D8DD1450BBC5}" type="presOf" srcId="{ABA63822-ED08-431F-A400-33D380BF1C4F}" destId="{CF99D434-7282-4101-B0D0-6CD3199D5813}" srcOrd="0" destOrd="1" presId="urn:microsoft.com/office/officeart/2005/8/layout/hList1"/>
    <dgm:cxn modelId="{41F76A9C-ECE2-4FAA-9750-87D25E821C7D}" srcId="{AC879AAC-BD63-44BA-A794-7CAF2C103EB5}" destId="{AAC7CBF9-22E4-4F2B-A432-323BF0DCA076}" srcOrd="1" destOrd="0" parTransId="{76A157C5-EBCC-4378-9FDE-F29FF7836563}" sibTransId="{6FAD91AA-199B-49D1-93B5-0BFB7DA8E90E}"/>
    <dgm:cxn modelId="{71BB12A8-D481-450C-AC86-9062738967DD}" srcId="{010E3254-98D8-48C9-8393-958A4FD308C7}" destId="{9A498294-9A59-46C8-B4C2-38A608D3CF79}" srcOrd="0" destOrd="0" parTransId="{A3134662-C2F5-4223-B03B-388B14A4FD55}" sibTransId="{9CE83117-B760-49B6-A548-AD0290E07D0D}"/>
    <dgm:cxn modelId="{77A2F1AB-2250-49C5-A673-E9B2949DC5E3}" srcId="{38F709B6-8927-4B35-88B8-4E4FC0167BDD}" destId="{ABA63822-ED08-431F-A400-33D380BF1C4F}" srcOrd="1" destOrd="0" parTransId="{1ED3A568-6600-4869-B078-26D07A6E7B31}" sibTransId="{62240BD1-207D-4F22-8F94-5AD7FB8ED738}"/>
    <dgm:cxn modelId="{9F7B14C9-46AF-4389-881F-EBF0DE568C97}" srcId="{38F709B6-8927-4B35-88B8-4E4FC0167BDD}" destId="{BD1C33BB-B1C9-431A-BDDB-FF379F0AE622}" srcOrd="0" destOrd="0" parTransId="{21BC3BE4-5444-41FA-8C4C-BD91B0FE3B47}" sibTransId="{7D7BD3FA-22A2-4D34-8751-D20D01C02A83}"/>
    <dgm:cxn modelId="{7A7DD6DB-9239-4A78-85D5-EE05A7E230CE}" type="presOf" srcId="{DDC1E3C3-909F-4997-A34C-309221BD2C53}" destId="{36099319-4518-4CEA-A710-2A97DB045B50}" srcOrd="0" destOrd="1" presId="urn:microsoft.com/office/officeart/2005/8/layout/hList1"/>
    <dgm:cxn modelId="{9DD3EFE0-1F7C-49B0-82DE-091923405F6C}" srcId="{010E3254-98D8-48C9-8393-958A4FD308C7}" destId="{C4153763-4AC4-42F7-975A-7DBF608F35C4}" srcOrd="2" destOrd="0" parTransId="{F656CA56-06F6-4046-A1F7-516A4E608905}" sibTransId="{323F71AC-DD6F-4258-814D-5FC94E7B2E61}"/>
    <dgm:cxn modelId="{18D573EB-5218-49B7-8894-603CE9138FC7}" type="presOf" srcId="{AC879AAC-BD63-44BA-A794-7CAF2C103EB5}" destId="{4FAAA3DC-F8A0-412F-8E25-828701266875}" srcOrd="0" destOrd="0" presId="urn:microsoft.com/office/officeart/2005/8/layout/hList1"/>
    <dgm:cxn modelId="{4496D5F6-B74C-4900-825F-73F39C707B38}" type="presOf" srcId="{9A498294-9A59-46C8-B4C2-38A608D3CF79}" destId="{F7602717-342F-4556-972D-FD67F8FD9CE1}" srcOrd="0" destOrd="0" presId="urn:microsoft.com/office/officeart/2005/8/layout/hList1"/>
    <dgm:cxn modelId="{BB3DBCFB-8633-40A3-821D-FCC03FA1ED41}" type="presOf" srcId="{BD1C33BB-B1C9-431A-BDDB-FF379F0AE622}" destId="{CF99D434-7282-4101-B0D0-6CD3199D5813}" srcOrd="0" destOrd="0" presId="urn:microsoft.com/office/officeart/2005/8/layout/hList1"/>
    <dgm:cxn modelId="{B51981A7-6299-47D4-AD38-14E261B7B583}" type="presParOf" srcId="{4FAAA3DC-F8A0-412F-8E25-828701266875}" destId="{088BC28A-07FA-4A1C-AF39-C15E516F8E13}" srcOrd="0" destOrd="0" presId="urn:microsoft.com/office/officeart/2005/8/layout/hList1"/>
    <dgm:cxn modelId="{3B05C580-ECA7-4596-A856-BFFB2E927E52}" type="presParOf" srcId="{088BC28A-07FA-4A1C-AF39-C15E516F8E13}" destId="{A105CBBE-493C-4DC5-BED2-97F90F3FBD70}" srcOrd="0" destOrd="0" presId="urn:microsoft.com/office/officeart/2005/8/layout/hList1"/>
    <dgm:cxn modelId="{353C3D35-28C9-428D-96C1-F7287BF8C69D}" type="presParOf" srcId="{088BC28A-07FA-4A1C-AF39-C15E516F8E13}" destId="{F7602717-342F-4556-972D-FD67F8FD9CE1}" srcOrd="1" destOrd="0" presId="urn:microsoft.com/office/officeart/2005/8/layout/hList1"/>
    <dgm:cxn modelId="{430BD6F9-9C34-4CC7-9EDB-85E8B81D1135}" type="presParOf" srcId="{4FAAA3DC-F8A0-412F-8E25-828701266875}" destId="{D17A03EF-64C7-4E93-A593-49A9C99909AC}" srcOrd="1" destOrd="0" presId="urn:microsoft.com/office/officeart/2005/8/layout/hList1"/>
    <dgm:cxn modelId="{4C12D594-F0C3-43AB-9A68-8BDE29A8299E}" type="presParOf" srcId="{4FAAA3DC-F8A0-412F-8E25-828701266875}" destId="{7F9A6FA9-689A-46DF-88CA-558CD8610537}" srcOrd="2" destOrd="0" presId="urn:microsoft.com/office/officeart/2005/8/layout/hList1"/>
    <dgm:cxn modelId="{339197A2-95AC-4134-BAE5-680FC7012A30}" type="presParOf" srcId="{7F9A6FA9-689A-46DF-88CA-558CD8610537}" destId="{376DBB2B-6CFA-4A52-A463-8336405CBD19}" srcOrd="0" destOrd="0" presId="urn:microsoft.com/office/officeart/2005/8/layout/hList1"/>
    <dgm:cxn modelId="{CB155136-7F57-4388-B89F-F419BFBBDB82}" type="presParOf" srcId="{7F9A6FA9-689A-46DF-88CA-558CD8610537}" destId="{36099319-4518-4CEA-A710-2A97DB045B50}" srcOrd="1" destOrd="0" presId="urn:microsoft.com/office/officeart/2005/8/layout/hList1"/>
    <dgm:cxn modelId="{197980E6-502E-4BDA-8625-5CF744E34029}" type="presParOf" srcId="{4FAAA3DC-F8A0-412F-8E25-828701266875}" destId="{3F4CAA78-20AA-4C65-BF34-FDD800728093}" srcOrd="3" destOrd="0" presId="urn:microsoft.com/office/officeart/2005/8/layout/hList1"/>
    <dgm:cxn modelId="{9603BA0A-3A92-4EBF-B449-3FA93370730A}" type="presParOf" srcId="{4FAAA3DC-F8A0-412F-8E25-828701266875}" destId="{D9DD1DFB-3CAD-4174-9E39-E08DDAA5DC4F}" srcOrd="4" destOrd="0" presId="urn:microsoft.com/office/officeart/2005/8/layout/hList1"/>
    <dgm:cxn modelId="{25CF4E74-9026-4ED8-B0B9-79A8E2914466}" type="presParOf" srcId="{D9DD1DFB-3CAD-4174-9E39-E08DDAA5DC4F}" destId="{5207E879-BCDB-4AB4-930D-89E7A2127735}" srcOrd="0" destOrd="0" presId="urn:microsoft.com/office/officeart/2005/8/layout/hList1"/>
    <dgm:cxn modelId="{6501AF9B-88DF-4109-87DB-4738A089AB26}" type="presParOf" srcId="{D9DD1DFB-3CAD-4174-9E39-E08DDAA5DC4F}" destId="{CF99D434-7282-4101-B0D0-6CD3199D581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8B314-F89C-4B3D-B30E-EF57DB7A50D8}">
      <dsp:nvSpPr>
        <dsp:cNvPr id="0" name=""/>
        <dsp:cNvSpPr/>
      </dsp:nvSpPr>
      <dsp:spPr>
        <a:xfrm>
          <a:off x="1253156" y="20848"/>
          <a:ext cx="2690108" cy="1265959"/>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Equipamiento de carácter básico: redes de comunicaciones electrónicas y sus recursos asociados</a:t>
          </a:r>
        </a:p>
      </dsp:txBody>
      <dsp:txXfrm>
        <a:off x="1253156" y="20848"/>
        <a:ext cx="2690108" cy="1265959"/>
      </dsp:txXfrm>
    </dsp:sp>
    <dsp:sp modelId="{8304E2D8-6D22-4617-9ED5-45661763CA6D}">
      <dsp:nvSpPr>
        <dsp:cNvPr id="0" name=""/>
        <dsp:cNvSpPr/>
      </dsp:nvSpPr>
      <dsp:spPr>
        <a:xfrm>
          <a:off x="4375457" y="10591"/>
          <a:ext cx="2690108" cy="1264200"/>
        </a:xfrm>
        <a:prstGeom prst="rect">
          <a:avLst/>
        </a:prstGeom>
        <a:solidFill>
          <a:schemeClr val="accent5">
            <a:shade val="80000"/>
            <a:hueOff val="38752"/>
            <a:satOff val="739"/>
            <a:lumOff val="32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Su instalación y despliegue constituyen “obras de interés general”</a:t>
          </a:r>
        </a:p>
      </dsp:txBody>
      <dsp:txXfrm>
        <a:off x="4375457" y="10591"/>
        <a:ext cx="2690108" cy="1264200"/>
      </dsp:txXfrm>
    </dsp:sp>
    <dsp:sp modelId="{67891F6D-6E44-4E48-A920-74AEAF73E65D}">
      <dsp:nvSpPr>
        <dsp:cNvPr id="0" name=""/>
        <dsp:cNvSpPr/>
      </dsp:nvSpPr>
      <dsp:spPr>
        <a:xfrm>
          <a:off x="7459667" y="325"/>
          <a:ext cx="2690108" cy="1264200"/>
        </a:xfrm>
        <a:prstGeom prst="rect">
          <a:avLst/>
        </a:prstGeom>
        <a:solidFill>
          <a:schemeClr val="accent5">
            <a:shade val="80000"/>
            <a:hueOff val="77504"/>
            <a:satOff val="1479"/>
            <a:lumOff val="6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Derecho de ocupación privada</a:t>
          </a:r>
        </a:p>
      </dsp:txBody>
      <dsp:txXfrm>
        <a:off x="7459667" y="325"/>
        <a:ext cx="2690108" cy="1264200"/>
      </dsp:txXfrm>
    </dsp:sp>
    <dsp:sp modelId="{DCAC323A-4B30-40AE-A6F5-2F257221A4FE}">
      <dsp:nvSpPr>
        <dsp:cNvPr id="0" name=""/>
        <dsp:cNvSpPr/>
      </dsp:nvSpPr>
      <dsp:spPr>
        <a:xfrm>
          <a:off x="1256787" y="1359871"/>
          <a:ext cx="2690108" cy="1264200"/>
        </a:xfrm>
        <a:prstGeom prst="rect">
          <a:avLst/>
        </a:prstGeom>
        <a:solidFill>
          <a:schemeClr val="accent5">
            <a:shade val="80000"/>
            <a:hueOff val="116256"/>
            <a:satOff val="2218"/>
            <a:lumOff val="97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“Determinaciones estructurantes” en la previsión en los instrumentos de planificación urbanística</a:t>
          </a:r>
        </a:p>
      </dsp:txBody>
      <dsp:txXfrm>
        <a:off x="1256787" y="1359871"/>
        <a:ext cx="2690108" cy="1264200"/>
      </dsp:txXfrm>
    </dsp:sp>
    <dsp:sp modelId="{BBC6EE45-5B21-48B2-8E11-16469EA8BC74}">
      <dsp:nvSpPr>
        <dsp:cNvPr id="0" name=""/>
        <dsp:cNvSpPr/>
      </dsp:nvSpPr>
      <dsp:spPr>
        <a:xfrm>
          <a:off x="4371664" y="1357822"/>
          <a:ext cx="2690108" cy="1264200"/>
        </a:xfrm>
        <a:prstGeom prst="rect">
          <a:avLst/>
        </a:prstGeom>
        <a:solidFill>
          <a:schemeClr val="accent5">
            <a:shade val="80000"/>
            <a:hueOff val="155008"/>
            <a:satOff val="2957"/>
            <a:lumOff val="130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Derecho de ocupación pública</a:t>
          </a:r>
        </a:p>
      </dsp:txBody>
      <dsp:txXfrm>
        <a:off x="4371664" y="1357822"/>
        <a:ext cx="2690108" cy="1264200"/>
      </dsp:txXfrm>
    </dsp:sp>
    <dsp:sp modelId="{89AF3C13-3C73-40BE-AD26-FE70AF93B22C}">
      <dsp:nvSpPr>
        <dsp:cNvPr id="0" name=""/>
        <dsp:cNvSpPr/>
      </dsp:nvSpPr>
      <dsp:spPr>
        <a:xfrm>
          <a:off x="7458887" y="1357967"/>
          <a:ext cx="2690108" cy="1236922"/>
        </a:xfrm>
        <a:prstGeom prst="rect">
          <a:avLst/>
        </a:prstGeom>
        <a:solidFill>
          <a:schemeClr val="accent5">
            <a:shade val="80000"/>
            <a:hueOff val="193760"/>
            <a:satOff val="3696"/>
            <a:lumOff val="163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No  se pueden imponer soluciones tecnológicas concretas, itinerarios o ubicaciones concretas</a:t>
          </a:r>
        </a:p>
      </dsp:txBody>
      <dsp:txXfrm>
        <a:off x="7458887" y="1357967"/>
        <a:ext cx="2690108" cy="1236922"/>
      </dsp:txXfrm>
    </dsp:sp>
    <dsp:sp modelId="{5E9FFEA2-D8FF-4B68-99EA-BAF27BE9466C}">
      <dsp:nvSpPr>
        <dsp:cNvPr id="0" name=""/>
        <dsp:cNvSpPr/>
      </dsp:nvSpPr>
      <dsp:spPr>
        <a:xfrm>
          <a:off x="2805725" y="2732822"/>
          <a:ext cx="2690108" cy="1278000"/>
        </a:xfrm>
        <a:prstGeom prst="rect">
          <a:avLst/>
        </a:prstGeom>
        <a:solidFill>
          <a:schemeClr val="accent5">
            <a:shade val="80000"/>
            <a:hueOff val="232512"/>
            <a:satOff val="4436"/>
            <a:lumOff val="195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No  se podrán establecer restricciones absolutas o desproporcionadas al derecho de ocupación del dominio público y privado por los operadores</a:t>
          </a:r>
        </a:p>
      </dsp:txBody>
      <dsp:txXfrm>
        <a:off x="2805725" y="2732822"/>
        <a:ext cx="2690108" cy="1278000"/>
      </dsp:txXfrm>
    </dsp:sp>
    <dsp:sp modelId="{B20627A3-CA81-47D8-AAC5-0BB59E197D51}">
      <dsp:nvSpPr>
        <dsp:cNvPr id="0" name=""/>
        <dsp:cNvSpPr/>
      </dsp:nvSpPr>
      <dsp:spPr>
        <a:xfrm>
          <a:off x="5952399" y="2732822"/>
          <a:ext cx="2690108" cy="1278000"/>
        </a:xfrm>
        <a:prstGeom prst="rect">
          <a:avLst/>
        </a:prstGeom>
        <a:solidFill>
          <a:schemeClr val="accent5">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Respetar  parámetros y requerimientos técnicos esenciales así como los límites en los niveles de emisión radioeléctrica</a:t>
          </a:r>
        </a:p>
      </dsp:txBody>
      <dsp:txXfrm>
        <a:off x="5952399" y="2732822"/>
        <a:ext cx="2690108" cy="127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5CBBE-493C-4DC5-BED2-97F90F3FBD70}">
      <dsp:nvSpPr>
        <dsp:cNvPr id="0" name=""/>
        <dsp:cNvSpPr/>
      </dsp:nvSpPr>
      <dsp:spPr>
        <a:xfrm>
          <a:off x="2619" y="212833"/>
          <a:ext cx="2553890" cy="10031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ES" sz="1500" b="0" kern="1200" dirty="0">
              <a:latin typeface="Arial" panose="020B0604020202020204" pitchFamily="34" charset="0"/>
              <a:cs typeface="Arial" panose="020B0604020202020204" pitchFamily="34" charset="0"/>
            </a:rPr>
            <a:t>CASO 1</a:t>
          </a:r>
        </a:p>
        <a:p>
          <a:pPr marL="0" lvl="0" indent="0" algn="ctr" defTabSz="666750">
            <a:lnSpc>
              <a:spcPct val="90000"/>
            </a:lnSpc>
            <a:spcBef>
              <a:spcPct val="0"/>
            </a:spcBef>
            <a:spcAft>
              <a:spcPct val="35000"/>
            </a:spcAft>
            <a:buNone/>
          </a:pPr>
          <a:r>
            <a:rPr lang="es-ES" sz="1500" b="0" kern="1200" dirty="0">
              <a:latin typeface="Arial" panose="020B0604020202020204" pitchFamily="34" charset="0"/>
              <a:cs typeface="Arial" panose="020B0604020202020204" pitchFamily="34" charset="0"/>
            </a:rPr>
            <a:t>Dominio Privado Estaciones Radioeléctricas 	</a:t>
          </a:r>
        </a:p>
      </dsp:txBody>
      <dsp:txXfrm>
        <a:off x="2619" y="212833"/>
        <a:ext cx="2553890" cy="1003132"/>
      </dsp:txXfrm>
    </dsp:sp>
    <dsp:sp modelId="{F7602717-342F-4556-972D-FD67F8FD9CE1}">
      <dsp:nvSpPr>
        <dsp:cNvPr id="0" name=""/>
        <dsp:cNvSpPr/>
      </dsp:nvSpPr>
      <dsp:spPr>
        <a:xfrm>
          <a:off x="2619" y="1215966"/>
          <a:ext cx="2553890" cy="263520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dirty="0">
              <a:latin typeface="Arial" panose="020B0604020202020204" pitchFamily="34" charset="0"/>
              <a:cs typeface="Arial" panose="020B0604020202020204" pitchFamily="34" charset="0"/>
            </a:rPr>
            <a:t>Obras, instalación o funcionamiento, medioambiental ni otras similares o análogas</a:t>
          </a:r>
        </a:p>
        <a:p>
          <a:pPr marL="114300" lvl="1" indent="-114300" algn="l" defTabSz="666750">
            <a:lnSpc>
              <a:spcPct val="90000"/>
            </a:lnSpc>
            <a:spcBef>
              <a:spcPct val="0"/>
            </a:spcBef>
            <a:spcAft>
              <a:spcPct val="15000"/>
            </a:spcAft>
            <a:buChar char="•"/>
          </a:pPr>
          <a:r>
            <a:rPr lang="es-ES" sz="1500" kern="1200" dirty="0">
              <a:latin typeface="Arial" panose="020B0604020202020204" pitchFamily="34" charset="0"/>
              <a:cs typeface="Arial" panose="020B0604020202020204" pitchFamily="34" charset="0"/>
            </a:rPr>
            <a:t>&lt;300m2, edificaciones de patrimonio histórico con categoría de Bien de Interés Cultural o que no afecte a espacios naturales</a:t>
          </a:r>
        </a:p>
        <a:p>
          <a:pPr marL="114300" lvl="1" indent="-114300" algn="l" defTabSz="666750">
            <a:lnSpc>
              <a:spcPct val="90000"/>
            </a:lnSpc>
            <a:spcBef>
              <a:spcPct val="0"/>
            </a:spcBef>
            <a:spcAft>
              <a:spcPct val="15000"/>
            </a:spcAft>
            <a:buChar char="•"/>
          </a:pPr>
          <a:r>
            <a:rPr lang="es-ES" sz="1500" kern="1200" dirty="0">
              <a:latin typeface="Arial" panose="020B0604020202020204" pitchFamily="34" charset="0"/>
              <a:cs typeface="Arial" panose="020B0604020202020204" pitchFamily="34" charset="0"/>
            </a:rPr>
            <a:t>DECLARACIÓN RESPONSABLE</a:t>
          </a:r>
        </a:p>
      </dsp:txBody>
      <dsp:txXfrm>
        <a:off x="2619" y="1215966"/>
        <a:ext cx="2553890" cy="2635200"/>
      </dsp:txXfrm>
    </dsp:sp>
    <dsp:sp modelId="{376DBB2B-6CFA-4A52-A463-8336405CBD19}">
      <dsp:nvSpPr>
        <dsp:cNvPr id="0" name=""/>
        <dsp:cNvSpPr/>
      </dsp:nvSpPr>
      <dsp:spPr>
        <a:xfrm>
          <a:off x="2914054" y="212833"/>
          <a:ext cx="2553890" cy="1003132"/>
        </a:xfrm>
        <a:prstGeom prst="rect">
          <a:avLst/>
        </a:prstGeom>
        <a:gradFill rotWithShape="0">
          <a:gsLst>
            <a:gs pos="100000">
              <a:srgbClr val="00B050"/>
            </a:gs>
            <a:gs pos="10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CASO 2</a:t>
          </a:r>
        </a:p>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Estaciones Distintas de caso 1 y redes fijas Dominio Privado</a:t>
          </a:r>
        </a:p>
      </dsp:txBody>
      <dsp:txXfrm>
        <a:off x="2914054" y="212833"/>
        <a:ext cx="2553890" cy="1003132"/>
      </dsp:txXfrm>
    </dsp:sp>
    <dsp:sp modelId="{36099319-4518-4CEA-A710-2A97DB045B50}">
      <dsp:nvSpPr>
        <dsp:cNvPr id="0" name=""/>
        <dsp:cNvSpPr/>
      </dsp:nvSpPr>
      <dsp:spPr>
        <a:xfrm>
          <a:off x="2914054" y="1215966"/>
          <a:ext cx="2553890" cy="2635200"/>
        </a:xfrm>
        <a:prstGeom prst="rect">
          <a:avLst/>
        </a:prstGeom>
        <a:solidFill>
          <a:srgbClr val="92D050">
            <a:alpha val="90000"/>
          </a:srgbClr>
        </a:solidFill>
        <a:ln w="6350" cap="flat" cmpd="sng" algn="ctr">
          <a:solidFill>
            <a:schemeClr val="accent3">
              <a:tint val="40000"/>
              <a:alpha val="90000"/>
              <a:hueOff val="1014570"/>
              <a:satOff val="50000"/>
              <a:lumOff val="89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dirty="0">
              <a:latin typeface="Arial" panose="020B0604020202020204" pitchFamily="34" charset="0"/>
              <a:cs typeface="Arial" panose="020B0604020202020204" pitchFamily="34" charset="0"/>
            </a:rPr>
            <a:t>Obras, instalación o funcionamiento, medioambiental ni otras similares o análogas si se ha presentado PLAN DE DESPLIEGUE Y SE HA APROBADO</a:t>
          </a:r>
        </a:p>
        <a:p>
          <a:pPr marL="114300" lvl="1" indent="-114300" algn="l" defTabSz="666750">
            <a:lnSpc>
              <a:spcPct val="90000"/>
            </a:lnSpc>
            <a:spcBef>
              <a:spcPct val="0"/>
            </a:spcBef>
            <a:spcAft>
              <a:spcPct val="15000"/>
            </a:spcAft>
            <a:buChar char="•"/>
          </a:pPr>
          <a:r>
            <a:rPr lang="es-ES" sz="1500" kern="1200" dirty="0">
              <a:latin typeface="Arial" panose="020B0604020202020204" pitchFamily="34" charset="0"/>
              <a:cs typeface="Arial" panose="020B0604020202020204" pitchFamily="34" charset="0"/>
            </a:rPr>
            <a:t>DECLARACIÓN RESPONSABLE</a:t>
          </a:r>
        </a:p>
      </dsp:txBody>
      <dsp:txXfrm>
        <a:off x="2914054" y="1215966"/>
        <a:ext cx="2553890" cy="2635200"/>
      </dsp:txXfrm>
    </dsp:sp>
    <dsp:sp modelId="{5207E879-BCDB-4AB4-930D-89E7A2127735}">
      <dsp:nvSpPr>
        <dsp:cNvPr id="0" name=""/>
        <dsp:cNvSpPr/>
      </dsp:nvSpPr>
      <dsp:spPr>
        <a:xfrm>
          <a:off x="5825490" y="212833"/>
          <a:ext cx="2553890" cy="1003132"/>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CASO 3 </a:t>
          </a:r>
        </a:p>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Dominio Público</a:t>
          </a:r>
        </a:p>
      </dsp:txBody>
      <dsp:txXfrm>
        <a:off x="5825490" y="212833"/>
        <a:ext cx="2553890" cy="1003132"/>
      </dsp:txXfrm>
    </dsp:sp>
    <dsp:sp modelId="{CF99D434-7282-4101-B0D0-6CD3199D5813}">
      <dsp:nvSpPr>
        <dsp:cNvPr id="0" name=""/>
        <dsp:cNvSpPr/>
      </dsp:nvSpPr>
      <dsp:spPr>
        <a:xfrm>
          <a:off x="5825490" y="1215966"/>
          <a:ext cx="2553890" cy="2635200"/>
        </a:xfrm>
        <a:prstGeom prst="rect">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dirty="0">
              <a:latin typeface="Arial" panose="020B0604020202020204" pitchFamily="34" charset="0"/>
              <a:cs typeface="Arial" panose="020B0604020202020204" pitchFamily="34" charset="0"/>
            </a:rPr>
            <a:t>A potestad de la AA.PP competente</a:t>
          </a:r>
        </a:p>
        <a:p>
          <a:pPr marL="114300" lvl="1" indent="-114300" algn="l" defTabSz="666750">
            <a:lnSpc>
              <a:spcPct val="90000"/>
            </a:lnSpc>
            <a:spcBef>
              <a:spcPct val="0"/>
            </a:spcBef>
            <a:spcAft>
              <a:spcPct val="15000"/>
            </a:spcAft>
            <a:buChar char="•"/>
          </a:pPr>
          <a:r>
            <a:rPr lang="es-ES" sz="1500" kern="1200" dirty="0">
              <a:latin typeface="Arial" panose="020B0604020202020204" pitchFamily="34" charset="0"/>
              <a:cs typeface="Arial" panose="020B0604020202020204" pitchFamily="34" charset="0"/>
            </a:rPr>
            <a:t>DECLARACIÓN  RESPONSABLE O LICENCIA</a:t>
          </a:r>
        </a:p>
      </dsp:txBody>
      <dsp:txXfrm>
        <a:off x="5825490" y="1215966"/>
        <a:ext cx="2553890" cy="26352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39D8F1A-CB3A-4C07-F519-4ABF628514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929C8802-886F-9ECD-9731-2454851F73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77E33C-0CCD-43DB-A81D-013B6A00FA4F}" type="datetimeFigureOut">
              <a:rPr lang="es-ES" smtClean="0"/>
              <a:t>26/01/2023</a:t>
            </a:fld>
            <a:endParaRPr lang="es-ES"/>
          </a:p>
        </p:txBody>
      </p:sp>
      <p:sp>
        <p:nvSpPr>
          <p:cNvPr id="4" name="Marcador de pie de página 3">
            <a:extLst>
              <a:ext uri="{FF2B5EF4-FFF2-40B4-BE49-F238E27FC236}">
                <a16:creationId xmlns:a16="http://schemas.microsoft.com/office/drawing/2014/main" id="{2F0FF922-1DE1-D54B-164F-546E4946C4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AC55D5AD-F5E2-70BD-C963-1E73396C10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BC21A3-8821-4148-86ED-6E328ED87297}" type="slidenum">
              <a:rPr lang="es-ES" smtClean="0"/>
              <a:t>‹Nº›</a:t>
            </a:fld>
            <a:endParaRPr lang="es-ES"/>
          </a:p>
        </p:txBody>
      </p:sp>
    </p:spTree>
    <p:extLst>
      <p:ext uri="{BB962C8B-B14F-4D97-AF65-F5344CB8AC3E}">
        <p14:creationId xmlns:p14="http://schemas.microsoft.com/office/powerpoint/2010/main" val="16848031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sin fo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206FD6-85F3-4DC0-F066-5BBA890D587D}"/>
              </a:ext>
            </a:extLst>
          </p:cNvPr>
          <p:cNvSpPr>
            <a:spLocks noGrp="1"/>
          </p:cNvSpPr>
          <p:nvPr>
            <p:ph type="ctrTitle" hasCustomPrompt="1"/>
          </p:nvPr>
        </p:nvSpPr>
        <p:spPr>
          <a:xfrm>
            <a:off x="1757779" y="1600199"/>
            <a:ext cx="9374819" cy="1909763"/>
          </a:xfrm>
        </p:spPr>
        <p:txBody>
          <a:bodyPr anchor="b">
            <a:normAutofit/>
          </a:bodyPr>
          <a:lstStyle>
            <a:lvl1pPr algn="ctr">
              <a:defRPr sz="4000" b="1">
                <a:solidFill>
                  <a:srgbClr val="003F6C"/>
                </a:solidFill>
                <a:latin typeface="Arial" panose="020B0604020202020204" pitchFamily="34" charset="0"/>
                <a:cs typeface="Arial" panose="020B0604020202020204" pitchFamily="34" charset="0"/>
              </a:defRPr>
            </a:lvl1pPr>
          </a:lstStyle>
          <a:p>
            <a:r>
              <a:rPr lang="es-ES" dirty="0"/>
              <a:t>Haga clic para agregar título ponencia</a:t>
            </a:r>
          </a:p>
        </p:txBody>
      </p:sp>
      <p:sp>
        <p:nvSpPr>
          <p:cNvPr id="3" name="Subtítulo 2">
            <a:extLst>
              <a:ext uri="{FF2B5EF4-FFF2-40B4-BE49-F238E27FC236}">
                <a16:creationId xmlns:a16="http://schemas.microsoft.com/office/drawing/2014/main" id="{AA6E18DD-92E7-6D55-B757-A38A3A3FC264}"/>
              </a:ext>
            </a:extLst>
          </p:cNvPr>
          <p:cNvSpPr>
            <a:spLocks noGrp="1"/>
          </p:cNvSpPr>
          <p:nvPr>
            <p:ph type="subTitle" idx="1" hasCustomPrompt="1"/>
          </p:nvPr>
        </p:nvSpPr>
        <p:spPr>
          <a:xfrm>
            <a:off x="1757778" y="3657600"/>
            <a:ext cx="9374819" cy="1003177"/>
          </a:xfrm>
        </p:spPr>
        <p:txBody>
          <a:bodyPr>
            <a:normAutofit/>
          </a:bodyPr>
          <a:lstStyle>
            <a:lvl1pPr marL="0" indent="0" algn="ctr">
              <a:buNone/>
              <a:defRPr sz="3200">
                <a:solidFill>
                  <a:srgbClr val="003F6C"/>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agregar subtítulo</a:t>
            </a:r>
          </a:p>
        </p:txBody>
      </p:sp>
      <p:sp>
        <p:nvSpPr>
          <p:cNvPr id="10" name="Marcador de texto 9">
            <a:extLst>
              <a:ext uri="{FF2B5EF4-FFF2-40B4-BE49-F238E27FC236}">
                <a16:creationId xmlns:a16="http://schemas.microsoft.com/office/drawing/2014/main" id="{62B1FCCE-1BF6-CF37-2DC0-A6955D71E37E}"/>
              </a:ext>
            </a:extLst>
          </p:cNvPr>
          <p:cNvSpPr>
            <a:spLocks noGrp="1"/>
          </p:cNvSpPr>
          <p:nvPr>
            <p:ph type="body" sz="quarter" idx="13" hasCustomPrompt="1"/>
          </p:nvPr>
        </p:nvSpPr>
        <p:spPr>
          <a:xfrm>
            <a:off x="4177358" y="4942851"/>
            <a:ext cx="3837284" cy="365125"/>
          </a:xfrm>
          <a:prstGeom prst="rect">
            <a:avLst/>
          </a:prstGeom>
        </p:spPr>
        <p:txBody>
          <a:bodyPr/>
          <a:lstStyle>
            <a:lvl1pPr marR="0" algn="ctr" rtl="0">
              <a:lnSpc>
                <a:spcPct val="100000"/>
              </a:lnSpc>
              <a:spcBef>
                <a:spcPts val="0"/>
              </a:spcBef>
              <a:spcAft>
                <a:spcPts val="0"/>
              </a:spcAft>
              <a:buClr>
                <a:srgbClr val="000000"/>
              </a:buClr>
              <a:buSzPts val="12000"/>
              <a:buFont typeface="Arial"/>
              <a:buNone/>
              <a:defRPr lang="es-ES" sz="1800" b="1" i="0" u="none" strike="noStrike" cap="none" dirty="0">
                <a:solidFill>
                  <a:srgbClr val="003F6C"/>
                </a:solidFill>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s-ES" dirty="0"/>
              <a:t>Nombre y apellidos </a:t>
            </a:r>
          </a:p>
        </p:txBody>
      </p:sp>
      <p:sp>
        <p:nvSpPr>
          <p:cNvPr id="4" name="Marcador de texto 9">
            <a:extLst>
              <a:ext uri="{FF2B5EF4-FFF2-40B4-BE49-F238E27FC236}">
                <a16:creationId xmlns:a16="http://schemas.microsoft.com/office/drawing/2014/main" id="{F0B7AE36-E6D5-D938-69E7-6F0BB0C6E44A}"/>
              </a:ext>
            </a:extLst>
          </p:cNvPr>
          <p:cNvSpPr>
            <a:spLocks noGrp="1"/>
          </p:cNvSpPr>
          <p:nvPr>
            <p:ph type="body" sz="quarter" idx="16" hasCustomPrompt="1"/>
          </p:nvPr>
        </p:nvSpPr>
        <p:spPr>
          <a:xfrm>
            <a:off x="4177358" y="5420782"/>
            <a:ext cx="3837284" cy="338535"/>
          </a:xfrm>
          <a:prstGeom prst="rect">
            <a:avLst/>
          </a:prstGeom>
        </p:spPr>
        <p:txBody>
          <a:bodyPr>
            <a:noAutofit/>
          </a:bodyPr>
          <a:lstStyle>
            <a:lvl1pPr marR="0" algn="ctr" rtl="0">
              <a:lnSpc>
                <a:spcPct val="100000"/>
              </a:lnSpc>
              <a:spcBef>
                <a:spcPts val="0"/>
              </a:spcBef>
              <a:spcAft>
                <a:spcPts val="0"/>
              </a:spcAft>
              <a:buClr>
                <a:srgbClr val="000000"/>
              </a:buClr>
              <a:buSzPts val="12000"/>
              <a:buFont typeface="Arial"/>
              <a:buNone/>
              <a:defRPr lang="es-ES" sz="1800" b="0" i="0" u="none" strike="noStrike" cap="none" dirty="0">
                <a:solidFill>
                  <a:srgbClr val="003F6C"/>
                </a:solidFill>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s-ES" dirty="0"/>
              <a:t>Cargo</a:t>
            </a:r>
          </a:p>
        </p:txBody>
      </p:sp>
    </p:spTree>
    <p:extLst>
      <p:ext uri="{BB962C8B-B14F-4D97-AF65-F5344CB8AC3E}">
        <p14:creationId xmlns:p14="http://schemas.microsoft.com/office/powerpoint/2010/main" val="188091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con foto">
    <p:spTree>
      <p:nvGrpSpPr>
        <p:cNvPr id="1" name=""/>
        <p:cNvGrpSpPr/>
        <p:nvPr/>
      </p:nvGrpSpPr>
      <p:grpSpPr>
        <a:xfrm>
          <a:off x="0" y="0"/>
          <a:ext cx="0" cy="0"/>
          <a:chOff x="0" y="0"/>
          <a:chExt cx="0" cy="0"/>
        </a:xfrm>
      </p:grpSpPr>
      <p:sp>
        <p:nvSpPr>
          <p:cNvPr id="7" name="Subtítulo 2">
            <a:extLst>
              <a:ext uri="{FF2B5EF4-FFF2-40B4-BE49-F238E27FC236}">
                <a16:creationId xmlns:a16="http://schemas.microsoft.com/office/drawing/2014/main" id="{E9FA0FE0-57EF-380F-F321-1C20573BE350}"/>
              </a:ext>
            </a:extLst>
          </p:cNvPr>
          <p:cNvSpPr>
            <a:spLocks noGrp="1"/>
          </p:cNvSpPr>
          <p:nvPr>
            <p:ph type="subTitle" idx="1"/>
          </p:nvPr>
        </p:nvSpPr>
        <p:spPr>
          <a:xfrm>
            <a:off x="3949830" y="4977352"/>
            <a:ext cx="7392424" cy="1079753"/>
          </a:xfrm>
        </p:spPr>
        <p:txBody>
          <a:bodyPr>
            <a:normAutofit/>
          </a:bodyPr>
          <a:lstStyle>
            <a:lvl1pPr marL="0" indent="0" algn="l">
              <a:buNone/>
              <a:defRPr sz="3200">
                <a:solidFill>
                  <a:srgbClr val="003F6C"/>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8" name="Marcador de texto 9">
            <a:extLst>
              <a:ext uri="{FF2B5EF4-FFF2-40B4-BE49-F238E27FC236}">
                <a16:creationId xmlns:a16="http://schemas.microsoft.com/office/drawing/2014/main" id="{648A00B7-837B-268C-4794-44B232B3476A}"/>
              </a:ext>
            </a:extLst>
          </p:cNvPr>
          <p:cNvSpPr>
            <a:spLocks noGrp="1"/>
          </p:cNvSpPr>
          <p:nvPr>
            <p:ph type="body" sz="quarter" idx="13" hasCustomPrompt="1"/>
          </p:nvPr>
        </p:nvSpPr>
        <p:spPr>
          <a:xfrm>
            <a:off x="693783" y="3314033"/>
            <a:ext cx="2812988" cy="611188"/>
          </a:xfrm>
          <a:prstGeom prst="rect">
            <a:avLst/>
          </a:prstGeom>
        </p:spPr>
        <p:txBody>
          <a:bodyPr/>
          <a:lstStyle>
            <a:lvl1pPr marR="0" algn="l" rtl="0">
              <a:lnSpc>
                <a:spcPct val="100000"/>
              </a:lnSpc>
              <a:spcBef>
                <a:spcPts val="0"/>
              </a:spcBef>
              <a:spcAft>
                <a:spcPts val="0"/>
              </a:spcAft>
              <a:buClr>
                <a:srgbClr val="000000"/>
              </a:buClr>
              <a:buSzPts val="12000"/>
              <a:buFont typeface="Arial"/>
              <a:buNone/>
              <a:defRPr lang="es-ES" sz="1800" b="1" i="0" u="none" strike="noStrike" cap="none" dirty="0">
                <a:solidFill>
                  <a:srgbClr val="003F6C"/>
                </a:solidFill>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s-ES" dirty="0"/>
              <a:t>Nombre y apellidos </a:t>
            </a:r>
          </a:p>
        </p:txBody>
      </p:sp>
      <p:sp>
        <p:nvSpPr>
          <p:cNvPr id="9" name="Marcador de contenido 6">
            <a:extLst>
              <a:ext uri="{FF2B5EF4-FFF2-40B4-BE49-F238E27FC236}">
                <a16:creationId xmlns:a16="http://schemas.microsoft.com/office/drawing/2014/main" id="{7FC276BD-D48E-51A6-1328-D10FB9E117FA}"/>
              </a:ext>
            </a:extLst>
          </p:cNvPr>
          <p:cNvSpPr>
            <a:spLocks noGrp="1"/>
          </p:cNvSpPr>
          <p:nvPr>
            <p:ph sz="quarter" idx="14" hasCustomPrompt="1"/>
          </p:nvPr>
        </p:nvSpPr>
        <p:spPr>
          <a:xfrm>
            <a:off x="693783" y="4869061"/>
            <a:ext cx="2812986" cy="531812"/>
          </a:xfrm>
          <a:prstGeom prst="rect">
            <a:avLst/>
          </a:prstGeom>
        </p:spPr>
        <p:txBody>
          <a:bodyPr>
            <a:normAutofit/>
          </a:bodyPr>
          <a:lstStyle>
            <a:lvl1pPr marL="0" indent="0">
              <a:buNone/>
              <a:defRPr lang="es-ES" sz="1800" b="0" i="0" u="none" strike="noStrike" cap="none" dirty="0">
                <a:solidFill>
                  <a:srgbClr val="003F6C"/>
                </a:solidFill>
                <a:latin typeface="Arial" panose="020B0604020202020204" pitchFamily="34" charset="0"/>
                <a:ea typeface="Arial" panose="020B0604020202020204" pitchFamily="34" charset="0"/>
                <a:cs typeface="Arial" panose="020B0604020202020204" pitchFamily="34" charset="0"/>
                <a:sym typeface="Arial"/>
              </a:defRPr>
            </a:lvl1pPr>
            <a:lvl2pPr>
              <a:defRPr/>
            </a:lvl2pPr>
            <a:lvl3pPr>
              <a:defRPr/>
            </a:lvl3pPr>
            <a:lvl4pPr>
              <a:defRPr/>
            </a:lvl4pPr>
            <a:lvl5pPr>
              <a:defRPr/>
            </a:lvl5pPr>
          </a:lstStyle>
          <a:p>
            <a:pPr marL="228600" marR="0" lvl="0" indent="-228600" algn="l" defTabSz="914400" rtl="0" eaLnBrk="1" fontAlgn="auto" latinLnBrk="0" hangingPunct="1">
              <a:lnSpc>
                <a:spcPct val="100000"/>
              </a:lnSpc>
              <a:spcBef>
                <a:spcPts val="0"/>
              </a:spcBef>
              <a:spcAft>
                <a:spcPts val="0"/>
              </a:spcAft>
              <a:buClr>
                <a:srgbClr val="000000"/>
              </a:buClr>
              <a:buSzPts val="12000"/>
              <a:tabLst/>
              <a:defRPr/>
            </a:pPr>
            <a:r>
              <a:rPr lang="es-ES" dirty="0"/>
              <a:t>Lugar</a:t>
            </a:r>
          </a:p>
        </p:txBody>
      </p:sp>
      <p:sp>
        <p:nvSpPr>
          <p:cNvPr id="10" name="Marcador de texto 10">
            <a:extLst>
              <a:ext uri="{FF2B5EF4-FFF2-40B4-BE49-F238E27FC236}">
                <a16:creationId xmlns:a16="http://schemas.microsoft.com/office/drawing/2014/main" id="{498E13E9-A066-D83C-58B4-7423AB0D7CA6}"/>
              </a:ext>
            </a:extLst>
          </p:cNvPr>
          <p:cNvSpPr>
            <a:spLocks noGrp="1"/>
          </p:cNvSpPr>
          <p:nvPr>
            <p:ph type="body" sz="quarter" idx="15" hasCustomPrompt="1"/>
          </p:nvPr>
        </p:nvSpPr>
        <p:spPr>
          <a:xfrm>
            <a:off x="693783" y="5525293"/>
            <a:ext cx="2812986" cy="531812"/>
          </a:xfrm>
          <a:prstGeom prst="rect">
            <a:avLst/>
          </a:prstGeom>
        </p:spPr>
        <p:txBody>
          <a:bodyPr>
            <a:normAutofit/>
          </a:bodyPr>
          <a:lstStyle>
            <a:lvl1pPr marL="0" indent="0">
              <a:buNone/>
              <a:defRPr lang="es-ES" sz="1800" b="0" i="0" u="none" strike="noStrike" cap="none" dirty="0">
                <a:solidFill>
                  <a:srgbClr val="003F6C"/>
                </a:solidFill>
                <a:latin typeface="Arial" panose="020B0604020202020204" pitchFamily="34" charset="0"/>
                <a:ea typeface="Arial" panose="020B0604020202020204" pitchFamily="34" charset="0"/>
                <a:cs typeface="Arial" panose="020B0604020202020204" pitchFamily="34" charset="0"/>
                <a:sym typeface="Arial"/>
              </a:defRPr>
            </a:lvl1pPr>
            <a:lvl2pPr>
              <a:defRPr/>
            </a:lvl2pPr>
            <a:lvl3pPr>
              <a:defRPr/>
            </a:lvl3pPr>
            <a:lvl4pPr>
              <a:defRPr/>
            </a:lvl4pPr>
            <a:lvl5pPr>
              <a:defRPr/>
            </a:lvl5pPr>
          </a:lstStyle>
          <a:p>
            <a:pPr marL="228600" marR="0" lvl="0" indent="-228600" algn="l" defTabSz="914400" rtl="0" eaLnBrk="1" fontAlgn="auto" latinLnBrk="0" hangingPunct="1">
              <a:lnSpc>
                <a:spcPct val="100000"/>
              </a:lnSpc>
              <a:spcBef>
                <a:spcPts val="0"/>
              </a:spcBef>
              <a:spcAft>
                <a:spcPts val="0"/>
              </a:spcAft>
              <a:buClr>
                <a:srgbClr val="000000"/>
              </a:buClr>
              <a:buSzPts val="12000"/>
              <a:tabLst/>
              <a:defRPr/>
            </a:pPr>
            <a:r>
              <a:rPr lang="es-ES" dirty="0"/>
              <a:t>Fecha</a:t>
            </a:r>
          </a:p>
        </p:txBody>
      </p:sp>
      <p:sp>
        <p:nvSpPr>
          <p:cNvPr id="13" name="Marcador de posición de imagen 12">
            <a:extLst>
              <a:ext uri="{FF2B5EF4-FFF2-40B4-BE49-F238E27FC236}">
                <a16:creationId xmlns:a16="http://schemas.microsoft.com/office/drawing/2014/main" id="{A58EA594-3652-EA95-177A-1583E643BD66}"/>
              </a:ext>
            </a:extLst>
          </p:cNvPr>
          <p:cNvSpPr>
            <a:spLocks noGrp="1"/>
          </p:cNvSpPr>
          <p:nvPr>
            <p:ph type="pic" sz="quarter" idx="16"/>
          </p:nvPr>
        </p:nvSpPr>
        <p:spPr>
          <a:xfrm>
            <a:off x="3949831" y="607752"/>
            <a:ext cx="7392423" cy="2457440"/>
          </a:xfrm>
          <a:ln w="25400">
            <a:solidFill>
              <a:srgbClr val="FF9900"/>
            </a:solidFill>
          </a:ln>
        </p:spPr>
        <p:txBody>
          <a:bodyPr/>
          <a:lstStyle>
            <a:lvl1pPr marL="0" indent="0">
              <a:buNone/>
              <a:defRPr>
                <a:solidFill>
                  <a:srgbClr val="003F6C"/>
                </a:solidFill>
                <a:latin typeface="Arial" panose="020B0604020202020204" pitchFamily="34" charset="0"/>
                <a:cs typeface="Arial" panose="020B0604020202020204" pitchFamily="34" charset="0"/>
              </a:defRPr>
            </a:lvl1pPr>
          </a:lstStyle>
          <a:p>
            <a:endParaRPr lang="es-ES" dirty="0"/>
          </a:p>
        </p:txBody>
      </p:sp>
      <p:sp>
        <p:nvSpPr>
          <p:cNvPr id="14" name="Título 1">
            <a:extLst>
              <a:ext uri="{FF2B5EF4-FFF2-40B4-BE49-F238E27FC236}">
                <a16:creationId xmlns:a16="http://schemas.microsoft.com/office/drawing/2014/main" id="{FA448B8C-FC5D-2F98-A36A-C3F7E99184D4}"/>
              </a:ext>
            </a:extLst>
          </p:cNvPr>
          <p:cNvSpPr>
            <a:spLocks noGrp="1"/>
          </p:cNvSpPr>
          <p:nvPr>
            <p:ph type="ctrTitle" hasCustomPrompt="1"/>
          </p:nvPr>
        </p:nvSpPr>
        <p:spPr>
          <a:xfrm>
            <a:off x="3949830" y="3314033"/>
            <a:ext cx="7392424" cy="1533710"/>
          </a:xfrm>
        </p:spPr>
        <p:txBody>
          <a:bodyPr anchor="b">
            <a:normAutofit/>
          </a:bodyPr>
          <a:lstStyle>
            <a:lvl1pPr algn="l">
              <a:defRPr sz="4000" b="1">
                <a:solidFill>
                  <a:srgbClr val="003F6C"/>
                </a:solidFill>
                <a:latin typeface="Arial" panose="020B0604020202020204" pitchFamily="34" charset="0"/>
                <a:cs typeface="Arial" panose="020B0604020202020204" pitchFamily="34" charset="0"/>
              </a:defRPr>
            </a:lvl1pPr>
          </a:lstStyle>
          <a:p>
            <a:r>
              <a:rPr lang="es-ES" dirty="0"/>
              <a:t>Haga clic para agregar título ponencia</a:t>
            </a:r>
          </a:p>
        </p:txBody>
      </p:sp>
      <p:sp>
        <p:nvSpPr>
          <p:cNvPr id="2" name="Marcador de texto 9">
            <a:extLst>
              <a:ext uri="{FF2B5EF4-FFF2-40B4-BE49-F238E27FC236}">
                <a16:creationId xmlns:a16="http://schemas.microsoft.com/office/drawing/2014/main" id="{0CF44540-1DF6-B7BF-B48E-02DC0D8E6A68}"/>
              </a:ext>
            </a:extLst>
          </p:cNvPr>
          <p:cNvSpPr>
            <a:spLocks noGrp="1"/>
          </p:cNvSpPr>
          <p:nvPr>
            <p:ph type="body" sz="quarter" idx="17" hasCustomPrompt="1"/>
          </p:nvPr>
        </p:nvSpPr>
        <p:spPr>
          <a:xfrm>
            <a:off x="693782" y="4023158"/>
            <a:ext cx="2812987" cy="611188"/>
          </a:xfrm>
          <a:prstGeom prst="rect">
            <a:avLst/>
          </a:prstGeom>
        </p:spPr>
        <p:txBody>
          <a:bodyPr>
            <a:normAutofit/>
          </a:bodyPr>
          <a:lstStyle>
            <a:lvl1pPr marR="0" algn="l" rtl="0">
              <a:lnSpc>
                <a:spcPct val="100000"/>
              </a:lnSpc>
              <a:spcBef>
                <a:spcPts val="0"/>
              </a:spcBef>
              <a:spcAft>
                <a:spcPts val="0"/>
              </a:spcAft>
              <a:buClr>
                <a:srgbClr val="000000"/>
              </a:buClr>
              <a:buSzPts val="12000"/>
              <a:buFont typeface="Arial"/>
              <a:buNone/>
              <a:defRPr lang="es-ES" sz="1800" b="0" i="0" u="none" strike="noStrike" cap="none" dirty="0">
                <a:solidFill>
                  <a:srgbClr val="003F6C"/>
                </a:solidFill>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s-ES" dirty="0"/>
              <a:t>Cargo</a:t>
            </a:r>
          </a:p>
        </p:txBody>
      </p:sp>
    </p:spTree>
    <p:extLst>
      <p:ext uri="{BB962C8B-B14F-4D97-AF65-F5344CB8AC3E}">
        <p14:creationId xmlns:p14="http://schemas.microsoft.com/office/powerpoint/2010/main" val="462328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texto página complet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863EA2-A753-E060-93C1-3317F128F567}"/>
              </a:ext>
            </a:extLst>
          </p:cNvPr>
          <p:cNvSpPr>
            <a:spLocks noGrp="1"/>
          </p:cNvSpPr>
          <p:nvPr>
            <p:ph type="title" hasCustomPrompt="1"/>
          </p:nvPr>
        </p:nvSpPr>
        <p:spPr>
          <a:xfrm>
            <a:off x="838199" y="983457"/>
            <a:ext cx="10513291" cy="642143"/>
          </a:xfrm>
        </p:spPr>
        <p:txBody>
          <a:bodyPr wrap="square" anchor="t" anchorCtr="0">
            <a:normAutofit/>
          </a:bodyPr>
          <a:lstStyle>
            <a:lvl1pPr>
              <a:defRPr sz="2400">
                <a:solidFill>
                  <a:srgbClr val="003F6C"/>
                </a:solidFill>
                <a:latin typeface="Arial" panose="020B0604020202020204" pitchFamily="34" charset="0"/>
                <a:cs typeface="Arial" panose="020B0604020202020204" pitchFamily="34" charset="0"/>
              </a:defRPr>
            </a:lvl1pPr>
          </a:lstStyle>
          <a:p>
            <a:r>
              <a:rPr lang="es-ES" dirty="0"/>
              <a:t>Título capítulo</a:t>
            </a:r>
          </a:p>
        </p:txBody>
      </p:sp>
      <p:sp>
        <p:nvSpPr>
          <p:cNvPr id="3" name="Marcador de contenido 2">
            <a:extLst>
              <a:ext uri="{FF2B5EF4-FFF2-40B4-BE49-F238E27FC236}">
                <a16:creationId xmlns:a16="http://schemas.microsoft.com/office/drawing/2014/main" id="{EDAB8937-DBF9-6BF3-1213-48E84387D9CB}"/>
              </a:ext>
            </a:extLst>
          </p:cNvPr>
          <p:cNvSpPr>
            <a:spLocks noGrp="1"/>
          </p:cNvSpPr>
          <p:nvPr>
            <p:ph idx="1"/>
          </p:nvPr>
        </p:nvSpPr>
        <p:spPr>
          <a:xfrm>
            <a:off x="838200" y="1825625"/>
            <a:ext cx="10513290" cy="4351338"/>
          </a:xfrm>
        </p:spPr>
        <p:txBody>
          <a:bodyPr/>
          <a:lstStyle>
            <a:lvl1pPr marL="0" indent="0" algn="just">
              <a:buNone/>
              <a:defRPr sz="1800">
                <a:solidFill>
                  <a:srgbClr val="003F6C"/>
                </a:solidFill>
                <a:latin typeface="Arial" panose="020B0604020202020204" pitchFamily="34" charset="0"/>
                <a:cs typeface="Arial" panose="020B0604020202020204" pitchFamily="34" charset="0"/>
              </a:defRPr>
            </a:lvl1pPr>
            <a:lvl2pPr marL="457200" indent="0" algn="just">
              <a:buNone/>
              <a:defRPr sz="1600">
                <a:solidFill>
                  <a:srgbClr val="003F6C"/>
                </a:solidFill>
                <a:latin typeface="Arial" panose="020B0604020202020204" pitchFamily="34" charset="0"/>
                <a:cs typeface="Arial" panose="020B0604020202020204" pitchFamily="34" charset="0"/>
              </a:defRPr>
            </a:lvl2pPr>
            <a:lvl3pPr marL="914400" indent="0" algn="just">
              <a:buNone/>
              <a:defRPr sz="1400">
                <a:solidFill>
                  <a:srgbClr val="003F6C"/>
                </a:solidFill>
                <a:latin typeface="Arial" panose="020B0604020202020204" pitchFamily="34" charset="0"/>
                <a:cs typeface="Arial" panose="020B0604020202020204" pitchFamily="34" charset="0"/>
              </a:defRPr>
            </a:lvl3pPr>
            <a:lvl4pPr marL="1371600" indent="0" algn="just">
              <a:buNone/>
              <a:defRPr sz="1200">
                <a:solidFill>
                  <a:srgbClr val="003F6C"/>
                </a:solidFill>
                <a:latin typeface="Arial" panose="020B0604020202020204" pitchFamily="34" charset="0"/>
                <a:cs typeface="Arial" panose="020B0604020202020204" pitchFamily="34" charset="0"/>
              </a:defRPr>
            </a:lvl4pPr>
            <a:lvl5pPr marL="1828800" indent="0" algn="just">
              <a:buNone/>
              <a:defRPr sz="1000">
                <a:solidFill>
                  <a:srgbClr val="003F6C"/>
                </a:solidFill>
                <a:latin typeface="Arial" panose="020B0604020202020204" pitchFamily="34" charset="0"/>
                <a:cs typeface="Arial" panose="020B060402020202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11478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texto e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C81592E0-5483-6EBE-F6B8-6DE8B50A45FE}"/>
              </a:ext>
            </a:extLst>
          </p:cNvPr>
          <p:cNvSpPr>
            <a:spLocks noGrp="1"/>
          </p:cNvSpPr>
          <p:nvPr>
            <p:ph idx="1"/>
          </p:nvPr>
        </p:nvSpPr>
        <p:spPr>
          <a:xfrm>
            <a:off x="838200" y="1828799"/>
            <a:ext cx="5077906" cy="4348163"/>
          </a:xfrm>
        </p:spPr>
        <p:txBody>
          <a:bodyPr/>
          <a:lstStyle>
            <a:lvl1pPr marL="0" indent="0" algn="just">
              <a:buNone/>
              <a:defRPr sz="1800">
                <a:solidFill>
                  <a:srgbClr val="003F6C"/>
                </a:solidFill>
                <a:latin typeface="Arial" panose="020B0604020202020204" pitchFamily="34" charset="0"/>
                <a:cs typeface="Arial" panose="020B0604020202020204" pitchFamily="34" charset="0"/>
              </a:defRPr>
            </a:lvl1pPr>
            <a:lvl2pPr marL="457200" indent="0" algn="just">
              <a:buNone/>
              <a:defRPr sz="1600">
                <a:solidFill>
                  <a:srgbClr val="003F6C"/>
                </a:solidFill>
                <a:latin typeface="Arial" panose="020B0604020202020204" pitchFamily="34" charset="0"/>
                <a:cs typeface="Arial" panose="020B0604020202020204" pitchFamily="34" charset="0"/>
              </a:defRPr>
            </a:lvl2pPr>
            <a:lvl3pPr marL="914400" indent="0" algn="just">
              <a:buNone/>
              <a:defRPr sz="1400">
                <a:solidFill>
                  <a:srgbClr val="003F6C"/>
                </a:solidFill>
                <a:latin typeface="Arial" panose="020B0604020202020204" pitchFamily="34" charset="0"/>
                <a:cs typeface="Arial" panose="020B0604020202020204" pitchFamily="34" charset="0"/>
              </a:defRPr>
            </a:lvl3pPr>
            <a:lvl4pPr marL="1371600" indent="0" algn="just">
              <a:buNone/>
              <a:defRPr sz="1200">
                <a:solidFill>
                  <a:srgbClr val="003F6C"/>
                </a:solidFill>
                <a:latin typeface="Arial" panose="020B0604020202020204" pitchFamily="34" charset="0"/>
                <a:cs typeface="Arial" panose="020B0604020202020204" pitchFamily="34" charset="0"/>
              </a:defRPr>
            </a:lvl4pPr>
            <a:lvl5pPr marL="1828800" indent="0" algn="just">
              <a:buNone/>
              <a:defRPr sz="1000">
                <a:solidFill>
                  <a:srgbClr val="003F6C"/>
                </a:solidFill>
                <a:latin typeface="Arial" panose="020B0604020202020204" pitchFamily="34" charset="0"/>
                <a:cs typeface="Arial" panose="020B060402020202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2" name="Marcador de posición de imagen 11">
            <a:extLst>
              <a:ext uri="{FF2B5EF4-FFF2-40B4-BE49-F238E27FC236}">
                <a16:creationId xmlns:a16="http://schemas.microsoft.com/office/drawing/2014/main" id="{077F5585-B8CB-6C04-E2CD-9A5C9976BF2D}"/>
              </a:ext>
            </a:extLst>
          </p:cNvPr>
          <p:cNvSpPr>
            <a:spLocks noGrp="1"/>
          </p:cNvSpPr>
          <p:nvPr>
            <p:ph type="pic" sz="quarter" idx="13"/>
          </p:nvPr>
        </p:nvSpPr>
        <p:spPr>
          <a:xfrm>
            <a:off x="6275895" y="1828799"/>
            <a:ext cx="5075597" cy="4348164"/>
          </a:xfrm>
          <a:ln w="25400">
            <a:solidFill>
              <a:srgbClr val="FF9900"/>
            </a:solidFill>
          </a:ln>
        </p:spPr>
        <p:txBody>
          <a:bodyPr/>
          <a:lstStyle>
            <a:lvl1pPr marL="0" indent="0">
              <a:buNone/>
              <a:defRPr>
                <a:solidFill>
                  <a:srgbClr val="003F6C"/>
                </a:solidFill>
                <a:latin typeface="Arial" panose="020B0604020202020204" pitchFamily="34" charset="0"/>
                <a:cs typeface="Arial" panose="020B0604020202020204" pitchFamily="34" charset="0"/>
              </a:defRPr>
            </a:lvl1pPr>
          </a:lstStyle>
          <a:p>
            <a:endParaRPr lang="es-ES" dirty="0"/>
          </a:p>
        </p:txBody>
      </p:sp>
      <p:sp>
        <p:nvSpPr>
          <p:cNvPr id="6" name="Título 1">
            <a:extLst>
              <a:ext uri="{FF2B5EF4-FFF2-40B4-BE49-F238E27FC236}">
                <a16:creationId xmlns:a16="http://schemas.microsoft.com/office/drawing/2014/main" id="{970CCA1E-D52F-CCCA-C65B-AA04D846BF03}"/>
              </a:ext>
            </a:extLst>
          </p:cNvPr>
          <p:cNvSpPr>
            <a:spLocks noGrp="1"/>
          </p:cNvSpPr>
          <p:nvPr>
            <p:ph type="title" hasCustomPrompt="1"/>
          </p:nvPr>
        </p:nvSpPr>
        <p:spPr>
          <a:xfrm>
            <a:off x="838199" y="983457"/>
            <a:ext cx="10513291" cy="642143"/>
          </a:xfrm>
        </p:spPr>
        <p:txBody>
          <a:bodyPr wrap="square" anchor="t" anchorCtr="0">
            <a:normAutofit/>
          </a:bodyPr>
          <a:lstStyle>
            <a:lvl1pPr>
              <a:defRPr sz="2400">
                <a:solidFill>
                  <a:srgbClr val="003F6C"/>
                </a:solidFill>
                <a:latin typeface="Arial" panose="020B0604020202020204" pitchFamily="34" charset="0"/>
                <a:cs typeface="Arial" panose="020B0604020202020204" pitchFamily="34" charset="0"/>
              </a:defRPr>
            </a:lvl1pPr>
          </a:lstStyle>
          <a:p>
            <a:r>
              <a:rPr lang="es-ES" dirty="0"/>
              <a:t>Título capítulo</a:t>
            </a:r>
          </a:p>
        </p:txBody>
      </p:sp>
    </p:spTree>
    <p:extLst>
      <p:ext uri="{BB962C8B-B14F-4D97-AF65-F5344CB8AC3E}">
        <p14:creationId xmlns:p14="http://schemas.microsoft.com/office/powerpoint/2010/main" val="39189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dos cuadros de texto">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6249A8B4-F57F-9F39-37FD-7905A1915F33}"/>
              </a:ext>
            </a:extLst>
          </p:cNvPr>
          <p:cNvSpPr>
            <a:spLocks noGrp="1"/>
          </p:cNvSpPr>
          <p:nvPr>
            <p:ph sz="quarter" idx="4"/>
          </p:nvPr>
        </p:nvSpPr>
        <p:spPr>
          <a:xfrm>
            <a:off x="6243784" y="1819564"/>
            <a:ext cx="5111604" cy="4370099"/>
          </a:xfrm>
        </p:spPr>
        <p:txBody>
          <a:bodyPr/>
          <a:lstStyle>
            <a:lvl1pPr marL="0" indent="0" algn="just">
              <a:buNone/>
              <a:defRPr sz="1800">
                <a:solidFill>
                  <a:srgbClr val="003F6C"/>
                </a:solidFill>
                <a:latin typeface="Arial" panose="020B0604020202020204" pitchFamily="34" charset="0"/>
                <a:cs typeface="Arial" panose="020B0604020202020204" pitchFamily="34" charset="0"/>
              </a:defRPr>
            </a:lvl1pPr>
            <a:lvl2pPr marL="457200" indent="0" algn="just">
              <a:buNone/>
              <a:defRPr sz="1600">
                <a:solidFill>
                  <a:srgbClr val="003F6C"/>
                </a:solidFill>
                <a:latin typeface="Arial" panose="020B0604020202020204" pitchFamily="34" charset="0"/>
                <a:cs typeface="Arial" panose="020B0604020202020204" pitchFamily="34" charset="0"/>
              </a:defRPr>
            </a:lvl2pPr>
            <a:lvl3pPr marL="914400" indent="0" algn="just">
              <a:buNone/>
              <a:defRPr sz="1400">
                <a:solidFill>
                  <a:srgbClr val="003F6C"/>
                </a:solidFill>
                <a:latin typeface="Arial" panose="020B0604020202020204" pitchFamily="34" charset="0"/>
                <a:cs typeface="Arial" panose="020B0604020202020204" pitchFamily="34" charset="0"/>
              </a:defRPr>
            </a:lvl3pPr>
            <a:lvl4pPr marL="1371600" indent="0" algn="just">
              <a:buNone/>
              <a:defRPr sz="1200">
                <a:solidFill>
                  <a:srgbClr val="003F6C"/>
                </a:solidFill>
                <a:latin typeface="Arial" panose="020B0604020202020204" pitchFamily="34" charset="0"/>
                <a:cs typeface="Arial" panose="020B0604020202020204" pitchFamily="34" charset="0"/>
              </a:defRPr>
            </a:lvl4pPr>
            <a:lvl5pPr marL="1828800" indent="0" algn="just">
              <a:buNone/>
              <a:defRPr sz="1000">
                <a:solidFill>
                  <a:srgbClr val="003F6C"/>
                </a:solidFill>
                <a:latin typeface="Arial" panose="020B0604020202020204" pitchFamily="34" charset="0"/>
                <a:cs typeface="Arial" panose="020B060402020202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Título 1">
            <a:extLst>
              <a:ext uri="{FF2B5EF4-FFF2-40B4-BE49-F238E27FC236}">
                <a16:creationId xmlns:a16="http://schemas.microsoft.com/office/drawing/2014/main" id="{C3E7384C-CCF7-5DA3-C0FA-A900DACA9A67}"/>
              </a:ext>
            </a:extLst>
          </p:cNvPr>
          <p:cNvSpPr>
            <a:spLocks noGrp="1"/>
          </p:cNvSpPr>
          <p:nvPr>
            <p:ph type="title" hasCustomPrompt="1"/>
          </p:nvPr>
        </p:nvSpPr>
        <p:spPr>
          <a:xfrm>
            <a:off x="838199" y="983457"/>
            <a:ext cx="10513291" cy="662782"/>
          </a:xfrm>
        </p:spPr>
        <p:txBody>
          <a:bodyPr wrap="square" anchor="t" anchorCtr="0">
            <a:normAutofit/>
          </a:bodyPr>
          <a:lstStyle>
            <a:lvl1pPr>
              <a:defRPr sz="2400">
                <a:solidFill>
                  <a:srgbClr val="003F6C"/>
                </a:solidFill>
                <a:latin typeface="Arial" panose="020B0604020202020204" pitchFamily="34" charset="0"/>
                <a:cs typeface="Arial" panose="020B0604020202020204" pitchFamily="34" charset="0"/>
              </a:defRPr>
            </a:lvl1pPr>
          </a:lstStyle>
          <a:p>
            <a:r>
              <a:rPr lang="es-ES" dirty="0"/>
              <a:t>Título capítulo</a:t>
            </a:r>
          </a:p>
        </p:txBody>
      </p:sp>
      <p:sp>
        <p:nvSpPr>
          <p:cNvPr id="9" name="Marcador de contenido 2">
            <a:extLst>
              <a:ext uri="{FF2B5EF4-FFF2-40B4-BE49-F238E27FC236}">
                <a16:creationId xmlns:a16="http://schemas.microsoft.com/office/drawing/2014/main" id="{9E4F3062-C407-E8D2-9AB5-27A12EE0E98F}"/>
              </a:ext>
            </a:extLst>
          </p:cNvPr>
          <p:cNvSpPr>
            <a:spLocks noGrp="1"/>
          </p:cNvSpPr>
          <p:nvPr>
            <p:ph sz="half" idx="1"/>
          </p:nvPr>
        </p:nvSpPr>
        <p:spPr>
          <a:xfrm>
            <a:off x="838200" y="1825625"/>
            <a:ext cx="5110018" cy="4351338"/>
          </a:xfrm>
        </p:spPr>
        <p:txBody>
          <a:bodyPr/>
          <a:lstStyle>
            <a:lvl1pPr marL="0" indent="0" algn="just">
              <a:buNone/>
              <a:defRPr sz="1800">
                <a:solidFill>
                  <a:srgbClr val="003F6C"/>
                </a:solidFill>
                <a:latin typeface="Arial" panose="020B0604020202020204" pitchFamily="34" charset="0"/>
                <a:cs typeface="Arial" panose="020B0604020202020204" pitchFamily="34" charset="0"/>
              </a:defRPr>
            </a:lvl1pPr>
            <a:lvl2pPr marL="457200" indent="0" algn="just">
              <a:buNone/>
              <a:defRPr sz="1600">
                <a:solidFill>
                  <a:srgbClr val="003F6C"/>
                </a:solidFill>
                <a:latin typeface="Arial" panose="020B0604020202020204" pitchFamily="34" charset="0"/>
                <a:cs typeface="Arial" panose="020B0604020202020204" pitchFamily="34" charset="0"/>
              </a:defRPr>
            </a:lvl2pPr>
            <a:lvl3pPr marL="914400" indent="0" algn="just">
              <a:buNone/>
              <a:defRPr sz="1400">
                <a:solidFill>
                  <a:srgbClr val="003F6C"/>
                </a:solidFill>
                <a:latin typeface="Arial" panose="020B0604020202020204" pitchFamily="34" charset="0"/>
                <a:cs typeface="Arial" panose="020B0604020202020204" pitchFamily="34" charset="0"/>
              </a:defRPr>
            </a:lvl3pPr>
            <a:lvl4pPr marL="1371600" indent="0" algn="just">
              <a:buNone/>
              <a:defRPr sz="1200">
                <a:solidFill>
                  <a:srgbClr val="003F6C"/>
                </a:solidFill>
                <a:latin typeface="Arial" panose="020B0604020202020204" pitchFamily="34" charset="0"/>
                <a:cs typeface="Arial" panose="020B0604020202020204" pitchFamily="34" charset="0"/>
              </a:defRPr>
            </a:lvl4pPr>
            <a:lvl5pPr marL="1828800" indent="0" algn="just">
              <a:buNone/>
              <a:defRPr sz="1000">
                <a:solidFill>
                  <a:srgbClr val="003F6C"/>
                </a:solidFill>
                <a:latin typeface="Arial" panose="020B0604020202020204" pitchFamily="34" charset="0"/>
                <a:cs typeface="Arial" panose="020B060402020202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9034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oción de conectar">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DB6920C-E3EC-4C74-43D2-9A6960C8CA69}"/>
              </a:ext>
            </a:extLst>
          </p:cNvPr>
          <p:cNvPicPr>
            <a:picLocks noChangeAspect="1"/>
          </p:cNvPicPr>
          <p:nvPr userDrawn="1"/>
        </p:nvPicPr>
        <p:blipFill>
          <a:blip r:embed="rId2"/>
          <a:stretch>
            <a:fillRect/>
          </a:stretch>
        </p:blipFill>
        <p:spPr>
          <a:xfrm>
            <a:off x="2744137" y="3061112"/>
            <a:ext cx="6703726" cy="735775"/>
          </a:xfrm>
          <a:prstGeom prst="rect">
            <a:avLst/>
          </a:prstGeom>
        </p:spPr>
      </p:pic>
    </p:spTree>
    <p:extLst>
      <p:ext uri="{BB962C8B-B14F-4D97-AF65-F5344CB8AC3E}">
        <p14:creationId xmlns:p14="http://schemas.microsoft.com/office/powerpoint/2010/main" val="40296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mbre, cargo y RRSS">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D04BEA33-CB3D-AA01-2839-208C228DF3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58357" y="447198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pp, logo, media, popular, social, youtube icon - Free download">
            <a:extLst>
              <a:ext uri="{FF2B5EF4-FFF2-40B4-BE49-F238E27FC236}">
                <a16:creationId xmlns:a16="http://schemas.microsoft.com/office/drawing/2014/main" id="{1F1E1F77-9E75-0A8C-DC96-3D1BE9BAB09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97516" y="524371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acebook logo png transparent background - The Academy of Beauty - Los  Angeles">
            <a:extLst>
              <a:ext uri="{FF2B5EF4-FFF2-40B4-BE49-F238E27FC236}">
                <a16:creationId xmlns:a16="http://schemas.microsoft.com/office/drawing/2014/main" id="{0981FEE8-83D1-E330-87EC-E2C8C7BACBC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97516" y="447198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A96DB9E9-CD1B-EC6B-9E1F-DD3DCA660E4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19199" y="524371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witter logo png png | PNGEgg">
            <a:extLst>
              <a:ext uri="{FF2B5EF4-FFF2-40B4-BE49-F238E27FC236}">
                <a16:creationId xmlns:a16="http://schemas.microsoft.com/office/drawing/2014/main" id="{74D3E7F2-1B08-D291-1CCF-9E472618907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19199" y="447198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LinkedIn - Aplicaciones en Google Play">
            <a:extLst>
              <a:ext uri="{FF2B5EF4-FFF2-40B4-BE49-F238E27FC236}">
                <a16:creationId xmlns:a16="http://schemas.microsoft.com/office/drawing/2014/main" id="{63FC92D1-6B94-E164-8FBA-BA8E03862A3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41507" y="5238759"/>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29" name="Marcador de texto 28">
            <a:extLst>
              <a:ext uri="{FF2B5EF4-FFF2-40B4-BE49-F238E27FC236}">
                <a16:creationId xmlns:a16="http://schemas.microsoft.com/office/drawing/2014/main" id="{874033F6-1928-F8D1-D5E1-8EAB285B9496}"/>
              </a:ext>
            </a:extLst>
          </p:cNvPr>
          <p:cNvSpPr>
            <a:spLocks noGrp="1"/>
          </p:cNvSpPr>
          <p:nvPr>
            <p:ph type="body" sz="quarter" idx="12"/>
          </p:nvPr>
        </p:nvSpPr>
        <p:spPr>
          <a:xfrm>
            <a:off x="1482980" y="5245078"/>
            <a:ext cx="2796788" cy="373063"/>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s-ES" dirty="0"/>
          </a:p>
        </p:txBody>
      </p:sp>
      <p:sp>
        <p:nvSpPr>
          <p:cNvPr id="32" name="Marcador de texto 28">
            <a:extLst>
              <a:ext uri="{FF2B5EF4-FFF2-40B4-BE49-F238E27FC236}">
                <a16:creationId xmlns:a16="http://schemas.microsoft.com/office/drawing/2014/main" id="{0E91EA5A-5C8A-32F5-10D8-ABA2412E233B}"/>
              </a:ext>
            </a:extLst>
          </p:cNvPr>
          <p:cNvSpPr>
            <a:spLocks noGrp="1"/>
          </p:cNvSpPr>
          <p:nvPr>
            <p:ph type="body" sz="quarter" idx="13"/>
          </p:nvPr>
        </p:nvSpPr>
        <p:spPr>
          <a:xfrm>
            <a:off x="1482979" y="4484549"/>
            <a:ext cx="2796789" cy="373063"/>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s-ES" dirty="0"/>
          </a:p>
        </p:txBody>
      </p:sp>
      <p:sp>
        <p:nvSpPr>
          <p:cNvPr id="33" name="Marcador de texto 28">
            <a:extLst>
              <a:ext uri="{FF2B5EF4-FFF2-40B4-BE49-F238E27FC236}">
                <a16:creationId xmlns:a16="http://schemas.microsoft.com/office/drawing/2014/main" id="{7ABF6D40-5898-41D8-6947-9C5AE425BFFC}"/>
              </a:ext>
            </a:extLst>
          </p:cNvPr>
          <p:cNvSpPr>
            <a:spLocks noGrp="1"/>
          </p:cNvSpPr>
          <p:nvPr>
            <p:ph type="body" sz="quarter" idx="14"/>
          </p:nvPr>
        </p:nvSpPr>
        <p:spPr>
          <a:xfrm>
            <a:off x="5025125" y="5251173"/>
            <a:ext cx="2796787" cy="373063"/>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s-ES" dirty="0"/>
          </a:p>
        </p:txBody>
      </p:sp>
      <p:sp>
        <p:nvSpPr>
          <p:cNvPr id="34" name="Marcador de texto 28">
            <a:extLst>
              <a:ext uri="{FF2B5EF4-FFF2-40B4-BE49-F238E27FC236}">
                <a16:creationId xmlns:a16="http://schemas.microsoft.com/office/drawing/2014/main" id="{B2F9642B-12F6-9917-598A-70680307C1B2}"/>
              </a:ext>
            </a:extLst>
          </p:cNvPr>
          <p:cNvSpPr>
            <a:spLocks noGrp="1"/>
          </p:cNvSpPr>
          <p:nvPr>
            <p:ph type="body" sz="quarter" idx="15"/>
          </p:nvPr>
        </p:nvSpPr>
        <p:spPr>
          <a:xfrm>
            <a:off x="5025125" y="4490644"/>
            <a:ext cx="2796789" cy="373063"/>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s-ES" dirty="0"/>
          </a:p>
        </p:txBody>
      </p:sp>
      <p:sp>
        <p:nvSpPr>
          <p:cNvPr id="35" name="Marcador de texto 28">
            <a:extLst>
              <a:ext uri="{FF2B5EF4-FFF2-40B4-BE49-F238E27FC236}">
                <a16:creationId xmlns:a16="http://schemas.microsoft.com/office/drawing/2014/main" id="{C26B96E6-F549-A55D-9AF8-FC3F8A4CFCA5}"/>
              </a:ext>
            </a:extLst>
          </p:cNvPr>
          <p:cNvSpPr>
            <a:spLocks noGrp="1"/>
          </p:cNvSpPr>
          <p:nvPr>
            <p:ph type="body" sz="quarter" idx="16"/>
          </p:nvPr>
        </p:nvSpPr>
        <p:spPr>
          <a:xfrm>
            <a:off x="8567272" y="5219452"/>
            <a:ext cx="2858014" cy="373063"/>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s-ES" dirty="0"/>
          </a:p>
        </p:txBody>
      </p:sp>
      <p:sp>
        <p:nvSpPr>
          <p:cNvPr id="36" name="Marcador de texto 28">
            <a:extLst>
              <a:ext uri="{FF2B5EF4-FFF2-40B4-BE49-F238E27FC236}">
                <a16:creationId xmlns:a16="http://schemas.microsoft.com/office/drawing/2014/main" id="{EAE74C25-9F76-19AA-3672-E04115119419}"/>
              </a:ext>
            </a:extLst>
          </p:cNvPr>
          <p:cNvSpPr>
            <a:spLocks noGrp="1"/>
          </p:cNvSpPr>
          <p:nvPr>
            <p:ph type="body" sz="quarter" idx="17"/>
          </p:nvPr>
        </p:nvSpPr>
        <p:spPr>
          <a:xfrm>
            <a:off x="8567271" y="4458923"/>
            <a:ext cx="2858015" cy="373063"/>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s-ES" dirty="0"/>
          </a:p>
        </p:txBody>
      </p:sp>
      <p:sp>
        <p:nvSpPr>
          <p:cNvPr id="2" name="Título 1">
            <a:extLst>
              <a:ext uri="{FF2B5EF4-FFF2-40B4-BE49-F238E27FC236}">
                <a16:creationId xmlns:a16="http://schemas.microsoft.com/office/drawing/2014/main" id="{97DEC2D6-6804-D699-DE87-2D9637817A73}"/>
              </a:ext>
            </a:extLst>
          </p:cNvPr>
          <p:cNvSpPr>
            <a:spLocks noGrp="1"/>
          </p:cNvSpPr>
          <p:nvPr>
            <p:ph type="ctrTitle" hasCustomPrompt="1"/>
          </p:nvPr>
        </p:nvSpPr>
        <p:spPr>
          <a:xfrm>
            <a:off x="895547" y="1425776"/>
            <a:ext cx="10424268" cy="1278212"/>
          </a:xfrm>
        </p:spPr>
        <p:txBody>
          <a:bodyPr anchor="b">
            <a:normAutofit/>
          </a:bodyPr>
          <a:lstStyle>
            <a:lvl1pPr algn="l">
              <a:defRPr sz="4000" b="1">
                <a:solidFill>
                  <a:srgbClr val="003F6C"/>
                </a:solidFill>
                <a:latin typeface="Arial" panose="020B0604020202020204" pitchFamily="34" charset="0"/>
                <a:cs typeface="Arial" panose="020B0604020202020204" pitchFamily="34" charset="0"/>
              </a:defRPr>
            </a:lvl1pPr>
          </a:lstStyle>
          <a:p>
            <a:r>
              <a:rPr lang="es-ES" dirty="0"/>
              <a:t>Haga clic para agregar nombre y apellidos</a:t>
            </a:r>
          </a:p>
        </p:txBody>
      </p:sp>
      <p:sp>
        <p:nvSpPr>
          <p:cNvPr id="3" name="Subtítulo 2">
            <a:extLst>
              <a:ext uri="{FF2B5EF4-FFF2-40B4-BE49-F238E27FC236}">
                <a16:creationId xmlns:a16="http://schemas.microsoft.com/office/drawing/2014/main" id="{660FD5EE-33F6-7FAA-C0DF-9ED8C4BD0210}"/>
              </a:ext>
            </a:extLst>
          </p:cNvPr>
          <p:cNvSpPr>
            <a:spLocks noGrp="1"/>
          </p:cNvSpPr>
          <p:nvPr>
            <p:ph type="subTitle" idx="1" hasCustomPrompt="1"/>
          </p:nvPr>
        </p:nvSpPr>
        <p:spPr>
          <a:xfrm>
            <a:off x="895547" y="2770032"/>
            <a:ext cx="10424268" cy="856674"/>
          </a:xfrm>
        </p:spPr>
        <p:txBody>
          <a:bodyPr>
            <a:normAutofit/>
          </a:bodyPr>
          <a:lstStyle>
            <a:lvl1pPr marL="0" indent="0" algn="l">
              <a:buNone/>
              <a:defRPr sz="3200">
                <a:solidFill>
                  <a:srgbClr val="003F6C"/>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agregar cargo</a:t>
            </a:r>
          </a:p>
        </p:txBody>
      </p:sp>
    </p:spTree>
    <p:extLst>
      <p:ext uri="{BB962C8B-B14F-4D97-AF65-F5344CB8AC3E}">
        <p14:creationId xmlns:p14="http://schemas.microsoft.com/office/powerpoint/2010/main" val="133757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CD986A-9F5E-11A4-44A8-B1B5B1EC8011}"/>
              </a:ext>
            </a:extLst>
          </p:cNvPr>
          <p:cNvSpPr>
            <a:spLocks noGrp="1"/>
          </p:cNvSpPr>
          <p:nvPr>
            <p:ph type="title" hasCustomPrompt="1"/>
          </p:nvPr>
        </p:nvSpPr>
        <p:spPr>
          <a:xfrm>
            <a:off x="0" y="2924174"/>
            <a:ext cx="12192000" cy="1009651"/>
          </a:xfrm>
        </p:spPr>
        <p:txBody>
          <a:bodyPr>
            <a:noAutofit/>
          </a:bodyPr>
          <a:lstStyle>
            <a:lvl1pPr algn="ctr">
              <a:defRPr sz="9600" b="0">
                <a:latin typeface="Arial" panose="020B0604020202020204" pitchFamily="34" charset="0"/>
                <a:cs typeface="Arial" panose="020B0604020202020204" pitchFamily="34" charset="0"/>
              </a:defRPr>
            </a:lvl1pPr>
          </a:lstStyle>
          <a:p>
            <a:r>
              <a:rPr lang="es-ES" dirty="0"/>
              <a:t>¡Gracias!</a:t>
            </a:r>
          </a:p>
        </p:txBody>
      </p:sp>
    </p:spTree>
    <p:extLst>
      <p:ext uri="{BB962C8B-B14F-4D97-AF65-F5344CB8AC3E}">
        <p14:creationId xmlns:p14="http://schemas.microsoft.com/office/powerpoint/2010/main" val="176910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0218416-85E4-AA2E-3148-162AB7D8312D}"/>
              </a:ext>
            </a:extLst>
          </p:cNvPr>
          <p:cNvPicPr>
            <a:picLocks noChangeAspect="1"/>
          </p:cNvPicPr>
          <p:nvPr userDrawn="1"/>
        </p:nvPicPr>
        <p:blipFill>
          <a:blip r:embed="rId10"/>
          <a:stretch>
            <a:fillRect/>
          </a:stretch>
        </p:blipFill>
        <p:spPr>
          <a:xfrm>
            <a:off x="64655" y="0"/>
            <a:ext cx="12192000" cy="6858000"/>
          </a:xfrm>
          <a:prstGeom prst="rect">
            <a:avLst/>
          </a:prstGeom>
        </p:spPr>
      </p:pic>
      <p:sp>
        <p:nvSpPr>
          <p:cNvPr id="2" name="Marcador de título 1">
            <a:extLst>
              <a:ext uri="{FF2B5EF4-FFF2-40B4-BE49-F238E27FC236}">
                <a16:creationId xmlns:a16="http://schemas.microsoft.com/office/drawing/2014/main" id="{C8C8DF06-52D9-EFD6-47D7-7530CCB8042A}"/>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A943FBCE-D034-015E-2BE8-D771A7F3E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8" name="Imagen 7">
            <a:extLst>
              <a:ext uri="{FF2B5EF4-FFF2-40B4-BE49-F238E27FC236}">
                <a16:creationId xmlns:a16="http://schemas.microsoft.com/office/drawing/2014/main" id="{8DCC4060-EDB0-BF9F-E76F-9E5C09D0C45F}"/>
              </a:ext>
            </a:extLst>
          </p:cNvPr>
          <p:cNvPicPr>
            <a:picLocks noChangeAspect="1"/>
          </p:cNvPicPr>
          <p:nvPr userDrawn="1"/>
        </p:nvPicPr>
        <p:blipFill>
          <a:blip r:embed="rId11"/>
          <a:stretch>
            <a:fillRect/>
          </a:stretch>
        </p:blipFill>
        <p:spPr>
          <a:xfrm>
            <a:off x="264329" y="164232"/>
            <a:ext cx="1612658" cy="627145"/>
          </a:xfrm>
          <a:prstGeom prst="rect">
            <a:avLst/>
          </a:prstGeom>
        </p:spPr>
      </p:pic>
      <p:sp>
        <p:nvSpPr>
          <p:cNvPr id="9" name="Marcador de número de diapositiva 5">
            <a:extLst>
              <a:ext uri="{FF2B5EF4-FFF2-40B4-BE49-F238E27FC236}">
                <a16:creationId xmlns:a16="http://schemas.microsoft.com/office/drawing/2014/main" id="{FF16B937-182B-6964-1E5F-C0319D584E5A}"/>
              </a:ext>
            </a:extLst>
          </p:cNvPr>
          <p:cNvSpPr txBox="1">
            <a:spLocks/>
          </p:cNvSpPr>
          <p:nvPr userDrawn="1"/>
        </p:nvSpPr>
        <p:spPr>
          <a:xfrm>
            <a:off x="0" y="6305946"/>
            <a:ext cx="11869445" cy="365125"/>
          </a:xfrm>
          <a:prstGeom prst="rect">
            <a:avLst/>
          </a:prstGeom>
        </p:spPr>
        <p:txBody>
          <a:bodyPr/>
          <a:lstStyle>
            <a:defPPr>
              <a:defRPr lang="es-ES"/>
            </a:defPPr>
            <a:lvl1pPr marL="0" algn="ctr" defTabSz="914400" rtl="0" eaLnBrk="1" latinLnBrk="0" hangingPunct="1">
              <a:defRPr sz="14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8B45B30-EE29-478E-8C34-50BF2C1C02C8}" type="slidenum">
              <a:rPr lang="es-ES" smtClean="0">
                <a:latin typeface="Arial" panose="020B0604020202020204" pitchFamily="34" charset="0"/>
                <a:cs typeface="Arial" panose="020B0604020202020204" pitchFamily="34" charset="0"/>
              </a:rPr>
              <a:pPr algn="r"/>
              <a:t>‹Nº›</a:t>
            </a:fld>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406298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3" r:id="rId5"/>
    <p:sldLayoutId id="2147483662" r:id="rId6"/>
    <p:sldLayoutId id="2147483664" r:id="rId7"/>
    <p:sldLayoutId id="2147483665" r:id="rId8"/>
  </p:sldLayoutIdLst>
  <p:txStyles>
    <p:titleStyle>
      <a:lvl1pPr algn="l" defTabSz="914400" rtl="0" eaLnBrk="1" latinLnBrk="0" hangingPunct="1">
        <a:lnSpc>
          <a:spcPct val="90000"/>
        </a:lnSpc>
        <a:spcBef>
          <a:spcPct val="0"/>
        </a:spcBef>
        <a:buNone/>
        <a:defRPr sz="2400" b="1" kern="1200">
          <a:solidFill>
            <a:srgbClr val="003F6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003F6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003F6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003F6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003F6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rgbClr val="003F6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0FF784-7068-8BF7-ECDD-905CB832DA4D}"/>
              </a:ext>
            </a:extLst>
          </p:cNvPr>
          <p:cNvSpPr>
            <a:spLocks noGrp="1"/>
          </p:cNvSpPr>
          <p:nvPr>
            <p:ph type="ctrTitle"/>
          </p:nvPr>
        </p:nvSpPr>
        <p:spPr/>
        <p:txBody>
          <a:bodyPr>
            <a:normAutofit fontScale="90000"/>
          </a:bodyPr>
          <a:lstStyle/>
          <a:p>
            <a:r>
              <a:rPr lang="es-ES" sz="4000" b="1" dirty="0"/>
              <a:t>NOVEDADES DE LA LEY 11/2022, DE 28 DE JUNIO, GENERAL DE TELECOMUNICACIONES CON INCIDENCIA EN EL ÁMBITO LOCAL</a:t>
            </a:r>
            <a:endParaRPr lang="es-ES" dirty="0"/>
          </a:p>
        </p:txBody>
      </p:sp>
    </p:spTree>
    <p:extLst>
      <p:ext uri="{BB962C8B-B14F-4D97-AF65-F5344CB8AC3E}">
        <p14:creationId xmlns:p14="http://schemas.microsoft.com/office/powerpoint/2010/main" val="382344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DB5EC-B7C6-717E-F0A2-8EEF60AD050F}"/>
              </a:ext>
            </a:extLst>
          </p:cNvPr>
          <p:cNvSpPr>
            <a:spLocks noGrp="1"/>
          </p:cNvSpPr>
          <p:nvPr>
            <p:ph type="title"/>
          </p:nvPr>
        </p:nvSpPr>
        <p:spPr/>
        <p:txBody>
          <a:bodyPr>
            <a:noAutofit/>
          </a:bodyPr>
          <a:lstStyle/>
          <a:p>
            <a:r>
              <a:rPr lang="es-ES" dirty="0"/>
              <a:t>Ubicación compartida y uso compartido de la propiedad pública o privada (art. 46)</a:t>
            </a:r>
          </a:p>
        </p:txBody>
      </p:sp>
      <p:sp>
        <p:nvSpPr>
          <p:cNvPr id="3" name="Marcador de contenido 2">
            <a:extLst>
              <a:ext uri="{FF2B5EF4-FFF2-40B4-BE49-F238E27FC236}">
                <a16:creationId xmlns:a16="http://schemas.microsoft.com/office/drawing/2014/main" id="{F9A16DC7-ED83-001F-DF99-64343D5F0190}"/>
              </a:ext>
            </a:extLst>
          </p:cNvPr>
          <p:cNvSpPr>
            <a:spLocks noGrp="1"/>
          </p:cNvSpPr>
          <p:nvPr>
            <p:ph idx="1"/>
          </p:nvPr>
        </p:nvSpPr>
        <p:spPr/>
        <p:txBody>
          <a:bodyPr/>
          <a:lstStyle/>
          <a:p>
            <a:pPr marL="285750" indent="-285750">
              <a:buClr>
                <a:srgbClr val="003F6C"/>
              </a:buClr>
              <a:buSzPct val="100000"/>
              <a:buFont typeface="Wingdings" panose="05000000000000000000" pitchFamily="2" charset="2"/>
              <a:buChar char="§"/>
            </a:pPr>
            <a:r>
              <a:rPr lang="es-ES" dirty="0"/>
              <a:t>Las Administraciones públicas han de </a:t>
            </a:r>
            <a:r>
              <a:rPr lang="es-ES" b="1" dirty="0"/>
              <a:t>fomentar la celebración de acuerdos voluntarios</a:t>
            </a:r>
            <a:r>
              <a:rPr lang="es-ES" dirty="0"/>
              <a:t> entre operadores para la ubicación o uso compartido de infraestructuras y recursos asociados y el uso compartido del dominio público y la propiedad privada.</a:t>
            </a:r>
          </a:p>
          <a:p>
            <a:pPr marL="285750" indent="-285750">
              <a:buClr>
                <a:srgbClr val="003F6C"/>
              </a:buClr>
              <a:buSzPct val="100000"/>
              <a:buFont typeface="Wingdings" panose="05000000000000000000" pitchFamily="2" charset="2"/>
              <a:buChar char="§"/>
            </a:pPr>
            <a:endParaRPr lang="es-ES" dirty="0"/>
          </a:p>
          <a:p>
            <a:pPr marL="285750" indent="-285750">
              <a:buClr>
                <a:srgbClr val="003F6C"/>
              </a:buClr>
              <a:buSzPct val="100000"/>
              <a:buFont typeface="Wingdings" panose="05000000000000000000" pitchFamily="2" charset="2"/>
              <a:buChar char="§"/>
            </a:pPr>
            <a:r>
              <a:rPr lang="es-ES" dirty="0"/>
              <a:t>Solo se </a:t>
            </a:r>
            <a:r>
              <a:rPr lang="es-ES" b="1" dirty="0"/>
              <a:t>podrá imponer de manera obligatoria</a:t>
            </a:r>
            <a:r>
              <a:rPr lang="es-ES" dirty="0"/>
              <a:t>, previa audiencia de los operadores afectados, por parte del </a:t>
            </a:r>
            <a:r>
              <a:rPr lang="es-ES" b="1" dirty="0"/>
              <a:t>Ministerio de Asuntos Económicos y Transformación Digital</a:t>
            </a:r>
            <a:r>
              <a:rPr lang="es-ES" dirty="0"/>
              <a:t>, de acuerdo con lo que se determine mediante real decreto. Se determinarán los criterios para la compartición de gastos. Las administraciones territoriales cuando consideren que, por razones ambientales, de salud pública, seguridad pública u ordenación urbana y territorial procede la imposición de la utilización compartida del dominio público o propiedad privada, </a:t>
            </a:r>
            <a:r>
              <a:rPr lang="es-ES" b="1" dirty="0"/>
              <a:t>podrán instar de manera motivada </a:t>
            </a:r>
            <a:r>
              <a:rPr lang="es-ES" dirty="0"/>
              <a:t>al Ministerio de Asuntos Económicos y Transformación Digital el inicio del procedimiento para acordar esta compartición. La administración que insta el procedimiento podrá efectuar alegaciones por un plazo de 15 días. Se incorpora la intervención de la CNMC para la aplicación coordinada de estas medidas</a:t>
            </a:r>
          </a:p>
          <a:p>
            <a:endParaRPr lang="es-ES" dirty="0"/>
          </a:p>
        </p:txBody>
      </p:sp>
    </p:spTree>
    <p:extLst>
      <p:ext uri="{BB962C8B-B14F-4D97-AF65-F5344CB8AC3E}">
        <p14:creationId xmlns:p14="http://schemas.microsoft.com/office/powerpoint/2010/main" val="386709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3BDF9-3F06-BCD9-CC45-18DBA45B43B0}"/>
              </a:ext>
            </a:extLst>
          </p:cNvPr>
          <p:cNvSpPr>
            <a:spLocks noGrp="1"/>
          </p:cNvSpPr>
          <p:nvPr>
            <p:ph type="title"/>
          </p:nvPr>
        </p:nvSpPr>
        <p:spPr>
          <a:xfrm>
            <a:off x="838199" y="983457"/>
            <a:ext cx="10791826" cy="642143"/>
          </a:xfrm>
        </p:spPr>
        <p:txBody>
          <a:bodyPr>
            <a:noAutofit/>
          </a:bodyPr>
          <a:lstStyle/>
          <a:p>
            <a:r>
              <a:rPr lang="es-ES" dirty="0"/>
              <a:t>Mecanismos de colaboración entre el Ministerio de Asuntos Económicos y Transformación Digital y las Administraciones públicas (art. 50) </a:t>
            </a:r>
            <a:br>
              <a:rPr lang="es-ES" dirty="0"/>
            </a:br>
            <a:endParaRPr lang="es-ES" dirty="0"/>
          </a:p>
        </p:txBody>
      </p:sp>
      <p:sp>
        <p:nvSpPr>
          <p:cNvPr id="3" name="Marcador de contenido 2">
            <a:extLst>
              <a:ext uri="{FF2B5EF4-FFF2-40B4-BE49-F238E27FC236}">
                <a16:creationId xmlns:a16="http://schemas.microsoft.com/office/drawing/2014/main" id="{1AB93D4F-1FC5-4963-7036-55EDEA51E504}"/>
              </a:ext>
            </a:extLst>
          </p:cNvPr>
          <p:cNvSpPr>
            <a:spLocks noGrp="1"/>
          </p:cNvSpPr>
          <p:nvPr>
            <p:ph idx="1"/>
          </p:nvPr>
        </p:nvSpPr>
        <p:spPr/>
        <p:txBody>
          <a:bodyPr>
            <a:normAutofit fontScale="85000" lnSpcReduction="20000"/>
          </a:bodyPr>
          <a:lstStyle/>
          <a:p>
            <a:pPr marL="285750" indent="-285750">
              <a:lnSpc>
                <a:spcPct val="110000"/>
              </a:lnSpc>
              <a:buClr>
                <a:srgbClr val="003F6C"/>
              </a:buClr>
              <a:buSzPct val="100000"/>
              <a:buFont typeface="Wingdings" panose="05000000000000000000" pitchFamily="2" charset="2"/>
              <a:buChar char="§"/>
            </a:pPr>
            <a:r>
              <a:rPr lang="es-ES" sz="1800" dirty="0"/>
              <a:t>los órganos encargados de la aprobación, modificación o revisión de los instrumentos de planeamiento territorial o urbanístico que afecten a la instalación o explotación de redes públicas de comunicaciones electrónicas y recursos asociados deben solicitar </a:t>
            </a:r>
            <a:r>
              <a:rPr lang="es-ES" sz="1800" b="1" dirty="0"/>
              <a:t>informe previo, preceptivo y vinculante, del Ministerio de Asuntos Económicos y Transformación Digital,</a:t>
            </a:r>
            <a:r>
              <a:rPr lang="es-ES" sz="1800" dirty="0"/>
              <a:t> sobre la adecuación del instrumento de planeamiento a la normativa sectorial de telecomunicaciones. </a:t>
            </a:r>
          </a:p>
          <a:p>
            <a:pPr marL="285750" indent="-285750">
              <a:lnSpc>
                <a:spcPct val="110000"/>
              </a:lnSpc>
              <a:buClr>
                <a:srgbClr val="003F6C"/>
              </a:buClr>
              <a:buSzPct val="100000"/>
              <a:buFont typeface="Wingdings" panose="05000000000000000000" pitchFamily="2" charset="2"/>
              <a:buChar char="§"/>
            </a:pPr>
            <a:r>
              <a:rPr lang="es-ES" sz="1800" dirty="0"/>
              <a:t>deberes de </a:t>
            </a:r>
            <a:r>
              <a:rPr lang="es-ES" sz="1800" b="1" dirty="0"/>
              <a:t>información recíproca, colaboración y cooperación</a:t>
            </a:r>
          </a:p>
          <a:p>
            <a:pPr marL="285750" indent="-285750">
              <a:lnSpc>
                <a:spcPct val="110000"/>
              </a:lnSpc>
              <a:buClr>
                <a:srgbClr val="003F6C"/>
              </a:buClr>
              <a:buSzPct val="100000"/>
              <a:buFont typeface="Wingdings" panose="05000000000000000000" pitchFamily="2" charset="2"/>
              <a:buChar char="§"/>
            </a:pPr>
            <a:r>
              <a:rPr lang="es-ES" sz="1800" dirty="0"/>
              <a:t>En caso de desacuerdo entre Administraciones públicas, el Consejo de Ministros podrá autorizar la ubicación o el itinerario concreto de una infraestructura. </a:t>
            </a:r>
            <a:r>
              <a:rPr lang="es-ES" sz="1800" b="1" dirty="0"/>
              <a:t>Se introduce como excepción a esta autorización el supuesto en que quede plenamente justificada la imposibilidad por razones de medio ambiente o de ordenación urbana y territorial, o si se trata de edificaciones afectas a las fuerzas y cuerpos de seguridad</a:t>
            </a:r>
            <a:r>
              <a:rPr lang="es-ES" sz="1800" dirty="0"/>
              <a:t>. En estos casos, se deben ofrecer alternativas para garantizar el derecho de ocupación de los operadores</a:t>
            </a:r>
          </a:p>
          <a:p>
            <a:pPr marL="285750" indent="-285750">
              <a:lnSpc>
                <a:spcPct val="110000"/>
              </a:lnSpc>
              <a:buClr>
                <a:srgbClr val="003F6C"/>
              </a:buClr>
              <a:buSzPct val="100000"/>
              <a:buFont typeface="Wingdings" panose="05000000000000000000" pitchFamily="2" charset="2"/>
              <a:buChar char="§"/>
            </a:pPr>
            <a:r>
              <a:rPr lang="es-ES" sz="1800" b="1" dirty="0"/>
              <a:t>Si una Administración pública tramita una medida cautelar que impida o paralice o de una resolución que deniegue la instalación</a:t>
            </a:r>
            <a:r>
              <a:rPr lang="es-ES" sz="1800" dirty="0"/>
              <a:t> de una infraestructura que cumpla los parámetros que fijará el Estado por reglamento</a:t>
            </a:r>
            <a:r>
              <a:rPr lang="es-ES" sz="1800" b="1" dirty="0"/>
              <a:t>, dicha administración deberá obtener el informe previo preceptivo del Ministerio de Asuntos Económicos y Transformación Digital, sin el cual no podrá aprobar la medida o resolución</a:t>
            </a:r>
            <a:r>
              <a:rPr lang="es-ES" sz="1800" dirty="0"/>
              <a:t>. Se contempla como e</a:t>
            </a:r>
            <a:r>
              <a:rPr lang="es-ES" sz="1800" b="1" dirty="0"/>
              <a:t>xcepción a esta necesidad de informe, las edificaciones del patrimonio histórico-artístico con la categoría de bien de interés cultural</a:t>
            </a:r>
          </a:p>
          <a:p>
            <a:endParaRPr lang="es-ES" dirty="0"/>
          </a:p>
        </p:txBody>
      </p:sp>
    </p:spTree>
    <p:extLst>
      <p:ext uri="{BB962C8B-B14F-4D97-AF65-F5344CB8AC3E}">
        <p14:creationId xmlns:p14="http://schemas.microsoft.com/office/powerpoint/2010/main" val="1053547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49BAA-8DB5-36FF-BE6E-EA01BB994663}"/>
              </a:ext>
            </a:extLst>
          </p:cNvPr>
          <p:cNvSpPr>
            <a:spLocks noGrp="1"/>
          </p:cNvSpPr>
          <p:nvPr>
            <p:ph type="title"/>
          </p:nvPr>
        </p:nvSpPr>
        <p:spPr>
          <a:xfrm>
            <a:off x="838199" y="983457"/>
            <a:ext cx="10963276" cy="642143"/>
          </a:xfrm>
        </p:spPr>
        <p:txBody>
          <a:bodyPr>
            <a:noAutofit/>
          </a:bodyPr>
          <a:lstStyle/>
          <a:p>
            <a:r>
              <a:rPr lang="es-ES" dirty="0"/>
              <a:t>Normativa de las Administraciones públicas que afecte a la instalación o explotación de redes públicas de comunicaciones electrónicas (art. 49) [2]</a:t>
            </a:r>
          </a:p>
        </p:txBody>
      </p:sp>
      <p:graphicFrame>
        <p:nvGraphicFramePr>
          <p:cNvPr id="4" name="Marcador de contenido 3">
            <a:extLst>
              <a:ext uri="{FF2B5EF4-FFF2-40B4-BE49-F238E27FC236}">
                <a16:creationId xmlns:a16="http://schemas.microsoft.com/office/drawing/2014/main" id="{C6C5937C-A837-5A5D-6F26-347C75FE2B1A}"/>
              </a:ext>
            </a:extLst>
          </p:cNvPr>
          <p:cNvGraphicFramePr>
            <a:graphicFrameLocks noGrp="1"/>
          </p:cNvGraphicFramePr>
          <p:nvPr>
            <p:ph idx="1"/>
            <p:extLst>
              <p:ext uri="{D42A27DB-BD31-4B8C-83A1-F6EECF244321}">
                <p14:modId xmlns:p14="http://schemas.microsoft.com/office/powerpoint/2010/main" val="2971384737"/>
              </p:ext>
            </p:extLst>
          </p:nvPr>
        </p:nvGraphicFramePr>
        <p:xfrm>
          <a:off x="952500" y="1863725"/>
          <a:ext cx="1051401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280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70492-3BAF-8B61-FAC7-AE950C89862D}"/>
              </a:ext>
            </a:extLst>
          </p:cNvPr>
          <p:cNvSpPr>
            <a:spLocks noGrp="1"/>
          </p:cNvSpPr>
          <p:nvPr>
            <p:ph type="title"/>
          </p:nvPr>
        </p:nvSpPr>
        <p:spPr>
          <a:xfrm>
            <a:off x="838199" y="983457"/>
            <a:ext cx="10896601" cy="642143"/>
          </a:xfrm>
        </p:spPr>
        <p:txBody>
          <a:bodyPr>
            <a:noAutofit/>
          </a:bodyPr>
          <a:lstStyle/>
          <a:p>
            <a:r>
              <a:rPr lang="es-ES" dirty="0"/>
              <a:t>Mecanismos de colaboración entre el Ministerio de Asuntos Económicos y Transformación Digital y las Administraciones públicas (art. 50)</a:t>
            </a:r>
          </a:p>
        </p:txBody>
      </p:sp>
      <p:sp>
        <p:nvSpPr>
          <p:cNvPr id="3" name="Marcador de contenido 2">
            <a:extLst>
              <a:ext uri="{FF2B5EF4-FFF2-40B4-BE49-F238E27FC236}">
                <a16:creationId xmlns:a16="http://schemas.microsoft.com/office/drawing/2014/main" id="{8FC62216-6EB3-72C3-0842-87BC4D1F7DF2}"/>
              </a:ext>
            </a:extLst>
          </p:cNvPr>
          <p:cNvSpPr>
            <a:spLocks noGrp="1"/>
          </p:cNvSpPr>
          <p:nvPr>
            <p:ph idx="1"/>
          </p:nvPr>
        </p:nvSpPr>
        <p:spPr/>
        <p:txBody>
          <a:bodyPr>
            <a:normAutofit lnSpcReduction="10000"/>
          </a:bodyPr>
          <a:lstStyle/>
          <a:p>
            <a:pPr marL="285750" indent="-285750">
              <a:buClr>
                <a:srgbClr val="003F6C"/>
              </a:buClr>
              <a:buSzPct val="100000"/>
              <a:buFont typeface="Wingdings" panose="05000000000000000000" pitchFamily="2" charset="2"/>
              <a:buChar char="§"/>
            </a:pPr>
            <a:r>
              <a:rPr lang="es-ES" b="1" dirty="0"/>
              <a:t>Punto de Gestión Único</a:t>
            </a:r>
            <a:r>
              <a:rPr lang="es-ES" dirty="0"/>
              <a:t>: a través del cual los operadores accederán por vía electrónica a toda la información relativa a las condiciones y procedimientos para la instalación y despliegue de redes y recursos asociados y para el cumplimiento de sus obligaciones tributarias específicas de ámbito autonómico y local. Con esta finalidad, se prevé que el punto de gestión único permitirá la conexión con las sedes electrónicas de estas administraciones.</a:t>
            </a:r>
          </a:p>
          <a:p>
            <a:pPr marL="285750" indent="-285750">
              <a:buClr>
                <a:srgbClr val="003F6C"/>
              </a:buClr>
              <a:buSzPct val="100000"/>
              <a:buFont typeface="Wingdings" panose="05000000000000000000" pitchFamily="2" charset="2"/>
              <a:buChar char="§"/>
            </a:pPr>
            <a:endParaRPr lang="es-ES" dirty="0"/>
          </a:p>
          <a:p>
            <a:pPr marL="285750" indent="-285750">
              <a:buClr>
                <a:srgbClr val="003F6C"/>
              </a:buClr>
              <a:buSzPct val="100000"/>
              <a:buFont typeface="Wingdings" panose="05000000000000000000" pitchFamily="2" charset="2"/>
              <a:buChar char="§"/>
            </a:pPr>
            <a:r>
              <a:rPr lang="es-ES" dirty="0"/>
              <a:t>Creación de </a:t>
            </a:r>
            <a:r>
              <a:rPr lang="es-ES" b="1" dirty="0"/>
              <a:t>la Comisión interministerial para la agilización de los mecanismos de colaboración entre Administraciones públicas para la instalación y explotación de las redes públicas de comunicaciones electrónicas</a:t>
            </a:r>
            <a:r>
              <a:rPr lang="es-ES" dirty="0"/>
              <a:t>.</a:t>
            </a:r>
          </a:p>
          <a:p>
            <a:pPr>
              <a:buClr>
                <a:srgbClr val="003F6C"/>
              </a:buClr>
              <a:buSzPct val="100000"/>
            </a:pPr>
            <a:endParaRPr lang="es-ES" dirty="0"/>
          </a:p>
          <a:p>
            <a:pPr marL="285750" indent="-285750">
              <a:buClr>
                <a:srgbClr val="003F6C"/>
              </a:buClr>
              <a:buSzPct val="100000"/>
              <a:buFont typeface="Wingdings" panose="05000000000000000000" pitchFamily="2" charset="2"/>
              <a:buChar char="§"/>
            </a:pPr>
            <a:r>
              <a:rPr lang="es-ES" dirty="0"/>
              <a:t>Recomendaciones para la elaboración de normas o instrumentos de planeamiento, que podrán contene</a:t>
            </a:r>
            <a:r>
              <a:rPr lang="es-ES" b="1" dirty="0"/>
              <a:t>r modelos de ordenanzas municipales </a:t>
            </a:r>
            <a:r>
              <a:rPr lang="es-ES" dirty="0"/>
              <a:t>elaboradas con la asociación de entidades locales de mayor implantación.</a:t>
            </a:r>
          </a:p>
          <a:p>
            <a:pPr marL="285750" indent="-285750">
              <a:buClr>
                <a:srgbClr val="003F6C"/>
              </a:buClr>
              <a:buSzPct val="100000"/>
              <a:buFont typeface="Wingdings" panose="05000000000000000000" pitchFamily="2" charset="2"/>
              <a:buChar char="§"/>
            </a:pPr>
            <a:endParaRPr lang="es-ES" dirty="0"/>
          </a:p>
          <a:p>
            <a:pPr marL="285750" indent="-285750">
              <a:buClr>
                <a:srgbClr val="003F6C"/>
              </a:buClr>
              <a:buSzPct val="100000"/>
              <a:buFont typeface="Wingdings" panose="05000000000000000000" pitchFamily="2" charset="2"/>
              <a:buChar char="§"/>
            </a:pPr>
            <a:r>
              <a:rPr lang="es-ES" dirty="0"/>
              <a:t>Modelo de declaración responsable.</a:t>
            </a:r>
          </a:p>
          <a:p>
            <a:endParaRPr lang="es-ES" dirty="0"/>
          </a:p>
        </p:txBody>
      </p:sp>
    </p:spTree>
    <p:extLst>
      <p:ext uri="{BB962C8B-B14F-4D97-AF65-F5344CB8AC3E}">
        <p14:creationId xmlns:p14="http://schemas.microsoft.com/office/powerpoint/2010/main" val="4236804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93FB3C-6335-BC6E-66DE-6DB09490E447}"/>
              </a:ext>
            </a:extLst>
          </p:cNvPr>
          <p:cNvSpPr>
            <a:spLocks noGrp="1"/>
          </p:cNvSpPr>
          <p:nvPr>
            <p:ph type="title"/>
          </p:nvPr>
        </p:nvSpPr>
        <p:spPr>
          <a:xfrm>
            <a:off x="838199" y="983457"/>
            <a:ext cx="11172826" cy="642143"/>
          </a:xfrm>
        </p:spPr>
        <p:txBody>
          <a:bodyPr>
            <a:noAutofit/>
          </a:bodyPr>
          <a:lstStyle/>
          <a:p>
            <a:r>
              <a:rPr lang="es-ES" dirty="0"/>
              <a:t>Previsión de infraestructuras de comunicaciones electrónicas en proyectos de urbanización y obras civiles financiadas con recursos públicos (art. 51)</a:t>
            </a:r>
            <a:br>
              <a:rPr lang="es-ES" dirty="0"/>
            </a:br>
            <a:endParaRPr lang="es-ES" dirty="0"/>
          </a:p>
        </p:txBody>
      </p:sp>
      <p:sp>
        <p:nvSpPr>
          <p:cNvPr id="3" name="Marcador de contenido 2">
            <a:extLst>
              <a:ext uri="{FF2B5EF4-FFF2-40B4-BE49-F238E27FC236}">
                <a16:creationId xmlns:a16="http://schemas.microsoft.com/office/drawing/2014/main" id="{6F18740E-3D51-22A1-43C4-B30D085E40D7}"/>
              </a:ext>
            </a:extLst>
          </p:cNvPr>
          <p:cNvSpPr>
            <a:spLocks noGrp="1"/>
          </p:cNvSpPr>
          <p:nvPr>
            <p:ph idx="1"/>
          </p:nvPr>
        </p:nvSpPr>
        <p:spPr/>
        <p:txBody>
          <a:bodyPr/>
          <a:lstStyle/>
          <a:p>
            <a:r>
              <a:rPr lang="es-ES" b="0" i="0" dirty="0">
                <a:effectLst/>
                <a:latin typeface="verdana" panose="020B0604030504040204" pitchFamily="34" charset="0"/>
              </a:rPr>
              <a:t>Cuando se acometan proyectos de urbanización, el proyecto técnico de urbanización deberá ir acompañado de un proyecto específico de telecomunicaciones que deberá prever la instalación de infraestructura de obra civil para facilitar la instalación y explotación de las redes públicas de comunicaciones electrónicas</a:t>
            </a:r>
            <a:endParaRPr lang="es-ES" dirty="0"/>
          </a:p>
          <a:p>
            <a:endParaRPr lang="es-ES" dirty="0"/>
          </a:p>
        </p:txBody>
      </p:sp>
    </p:spTree>
    <p:extLst>
      <p:ext uri="{BB962C8B-B14F-4D97-AF65-F5344CB8AC3E}">
        <p14:creationId xmlns:p14="http://schemas.microsoft.com/office/powerpoint/2010/main" val="1005102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134D4A-0608-1833-E73C-839A5DE6043C}"/>
              </a:ext>
            </a:extLst>
          </p:cNvPr>
          <p:cNvSpPr>
            <a:spLocks noGrp="1"/>
          </p:cNvSpPr>
          <p:nvPr>
            <p:ph type="title"/>
          </p:nvPr>
        </p:nvSpPr>
        <p:spPr/>
        <p:txBody>
          <a:bodyPr>
            <a:noAutofit/>
          </a:bodyPr>
          <a:lstStyle/>
          <a:p>
            <a:r>
              <a:rPr lang="es-ES" dirty="0"/>
              <a:t>Límites Únicos de Emisión y Creación de Comisión sobre radiofrecuencias y salud</a:t>
            </a:r>
          </a:p>
        </p:txBody>
      </p:sp>
      <p:sp>
        <p:nvSpPr>
          <p:cNvPr id="3" name="Marcador de contenido 2">
            <a:extLst>
              <a:ext uri="{FF2B5EF4-FFF2-40B4-BE49-F238E27FC236}">
                <a16:creationId xmlns:a16="http://schemas.microsoft.com/office/drawing/2014/main" id="{991B95DE-F933-4EAD-7353-2F0A2607955D}"/>
              </a:ext>
            </a:extLst>
          </p:cNvPr>
          <p:cNvSpPr>
            <a:spLocks noGrp="1"/>
          </p:cNvSpPr>
          <p:nvPr>
            <p:ph idx="1"/>
          </p:nvPr>
        </p:nvSpPr>
        <p:spPr/>
        <p:txBody>
          <a:bodyPr>
            <a:normAutofit lnSpcReduction="10000"/>
          </a:bodyPr>
          <a:lstStyle/>
          <a:p>
            <a:pPr marL="285750" indent="-285750">
              <a:buClr>
                <a:srgbClr val="003F6C"/>
              </a:buClr>
              <a:buSzPct val="100000"/>
              <a:buFont typeface="Wingdings" panose="05000000000000000000" pitchFamily="2" charset="2"/>
              <a:buChar char="§"/>
            </a:pPr>
            <a:r>
              <a:rPr lang="es-ES" dirty="0"/>
              <a:t>E</a:t>
            </a:r>
            <a:r>
              <a:rPr lang="es-ES" sz="1800" dirty="0"/>
              <a:t>l procedimiento de determinación, control e inspección de los niveles únicos de emisión radioeléctrica  corresponde a la Administración General del Estado.</a:t>
            </a:r>
          </a:p>
          <a:p>
            <a:pPr marL="285750" indent="-285750">
              <a:buClr>
                <a:srgbClr val="003F6C"/>
              </a:buClr>
              <a:buSzPct val="100000"/>
              <a:buFont typeface="Wingdings" panose="05000000000000000000" pitchFamily="2" charset="2"/>
              <a:buChar char="§"/>
            </a:pPr>
            <a:r>
              <a:rPr lang="es-ES" sz="1800" dirty="0"/>
              <a:t>Tales límites deberán ser respetados, en todo caso, por el resto de Administraciones públicas, tanto autonómicas como locales, que no podrán modificarlos ni de manera directa</a:t>
            </a:r>
            <a:r>
              <a:rPr lang="es-ES" sz="1800" b="1" dirty="0"/>
              <a:t>, en términos de densidad de potencia o de intensidad de campo eléctrico, ni de manera indirecta mediante el establecimiento de distancias mínimas de protección radioeléctrica.</a:t>
            </a:r>
          </a:p>
          <a:p>
            <a:pPr marL="285750" indent="-285750">
              <a:buClr>
                <a:srgbClr val="003F6C"/>
              </a:buClr>
              <a:buSzPct val="100000"/>
              <a:buFont typeface="Wingdings" panose="05000000000000000000" pitchFamily="2" charset="2"/>
              <a:buChar char="§"/>
            </a:pPr>
            <a:endParaRPr lang="es-ES" sz="1800" dirty="0"/>
          </a:p>
          <a:p>
            <a:pPr marL="285750" indent="-285750">
              <a:buClr>
                <a:srgbClr val="003F6C"/>
              </a:buClr>
              <a:buSzPct val="100000"/>
              <a:buFont typeface="Wingdings" panose="05000000000000000000" pitchFamily="2" charset="2"/>
              <a:buChar char="§"/>
            </a:pPr>
            <a:r>
              <a:rPr lang="es-ES" sz="1800" dirty="0"/>
              <a:t>Mediante real decreto se regulará la composición, organización y funciones de la Comisión sobre radiofrecuencias y salud, cuya misión es la de asesorar e informar a la ciudadanía, al conjunto de las Administraciones públicas y a los diversos agentes de la industria sobre las restricciones establecidas a las emisiones radioeléctricas, las medidas de protección sanitaria aprobadas frente a emisiones radioeléctricas y los múltiples y periódicos controles a que son sometidas las instalaciones generadoras de emisiones radioeléctricas. Asimismo, dicha Comisión realizará y divulgará estudios e investigaciones sobre las emisiones radioeléctricas y sus efectos y cómo las restricciones a las emisiones, las medidas de protección sanitaria y los controles establecidos preservan la salud de las personas, así como, a la vista de dichos estudios e investigaciones, realizará propuestas y sugerirá líneas de mejora en las medidas y controles a realizar.</a:t>
            </a:r>
          </a:p>
          <a:p>
            <a:endParaRPr lang="es-ES" dirty="0"/>
          </a:p>
        </p:txBody>
      </p:sp>
    </p:spTree>
    <p:extLst>
      <p:ext uri="{BB962C8B-B14F-4D97-AF65-F5344CB8AC3E}">
        <p14:creationId xmlns:p14="http://schemas.microsoft.com/office/powerpoint/2010/main" val="1942906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D8273-E2E7-3CAE-ADF0-A5644B61DA27}"/>
              </a:ext>
            </a:extLst>
          </p:cNvPr>
          <p:cNvSpPr>
            <a:spLocks noGrp="1"/>
          </p:cNvSpPr>
          <p:nvPr>
            <p:ph type="title"/>
          </p:nvPr>
        </p:nvSpPr>
        <p:spPr/>
        <p:txBody>
          <a:bodyPr/>
          <a:lstStyle/>
          <a:p>
            <a:r>
              <a:rPr lang="es-ES" dirty="0"/>
              <a:t>Régimen de intervención administrativa municipal (art.49)</a:t>
            </a:r>
          </a:p>
        </p:txBody>
      </p:sp>
      <p:sp>
        <p:nvSpPr>
          <p:cNvPr id="3" name="Marcador de contenido 2">
            <a:extLst>
              <a:ext uri="{FF2B5EF4-FFF2-40B4-BE49-F238E27FC236}">
                <a16:creationId xmlns:a16="http://schemas.microsoft.com/office/drawing/2014/main" id="{12BE451F-5093-66E4-DFC1-5C2329A69969}"/>
              </a:ext>
            </a:extLst>
          </p:cNvPr>
          <p:cNvSpPr>
            <a:spLocks noGrp="1"/>
          </p:cNvSpPr>
          <p:nvPr>
            <p:ph idx="1"/>
          </p:nvPr>
        </p:nvSpPr>
        <p:spPr/>
        <p:txBody>
          <a:bodyPr>
            <a:noAutofit/>
          </a:bodyPr>
          <a:lstStyle/>
          <a:p>
            <a:pPr algn="just">
              <a:lnSpc>
                <a:spcPct val="110000"/>
              </a:lnSpc>
            </a:pPr>
            <a:r>
              <a:rPr lang="es-ES" sz="1400" b="0" i="0" dirty="0">
                <a:effectLst/>
              </a:rPr>
              <a:t>Para la instalación o explotación de las</a:t>
            </a:r>
            <a:r>
              <a:rPr lang="es-ES" sz="1400" b="1" i="0" dirty="0">
                <a:effectLst/>
              </a:rPr>
              <a:t> estaciones o infraestructuras radioeléctricas y recursos asociados en dominio privado </a:t>
            </a:r>
            <a:r>
              <a:rPr lang="es-ES" sz="1400" b="0" i="0" dirty="0">
                <a:effectLst/>
              </a:rPr>
              <a:t>no podrá exigirse por parte de las Administraciones públicas competentes la obtención de licencia o autorización previa de obras, instalaciones, de funcionamiento o de actividad, de carácter medioambiental ni otras de clase similar o análogas, excepto en edificaciones </a:t>
            </a:r>
            <a:r>
              <a:rPr lang="es-ES" sz="1400" b="1" i="0" dirty="0">
                <a:effectLst/>
              </a:rPr>
              <a:t>del patrimonio histórico-artístico con la categoría de bien de interés cultural declarada por las autoridades competentes</a:t>
            </a:r>
            <a:r>
              <a:rPr lang="es-ES" sz="1400" b="0" i="0" dirty="0">
                <a:effectLst/>
              </a:rPr>
              <a:t> o cuando ocupen una superficie superior a 300 metros cuadrados, computándose a tal efecto toda la superficie incluida dentro del vallado de la estación o instalación o, tratándose de instalaciones de nueva construcción, tengan impacto en espacios naturales protegidos.</a:t>
            </a:r>
          </a:p>
          <a:p>
            <a:pPr algn="just">
              <a:lnSpc>
                <a:spcPct val="110000"/>
              </a:lnSpc>
            </a:pPr>
            <a:r>
              <a:rPr lang="es-ES" sz="1400" b="0" i="0" dirty="0">
                <a:effectLst/>
              </a:rPr>
              <a:t>Para la instalación o explotación de </a:t>
            </a:r>
            <a:r>
              <a:rPr lang="es-ES" sz="1400" b="1" i="0" dirty="0">
                <a:effectLst/>
              </a:rPr>
              <a:t>redes públicas de comunicaciones electrónicas fijas o de estaciones o infraestructuras radioeléctricas y sus recursos asociados en dominio privado distintas de las señaladas en el párrafo anterior</a:t>
            </a:r>
            <a:r>
              <a:rPr lang="es-ES" sz="1400" b="0" i="0" dirty="0">
                <a:effectLst/>
              </a:rPr>
              <a:t>, no podrá exigirse por parte de las Administraciones públicas competentes la obtención de licencia o autorización previa de obras, instalaciones, de funcionamiento o de actividad, o de carácter medioambiental, ni otras licencias o aprobaciones de clase similar o análogas que sujeten a previa autorización dicha instalación, en el caso de que el operador haya presentado voluntariamente a la Administración Pública competente para el otorgamiento de la licencia o autorización un plan de despliegue o instalación de red de comunicaciones electrónicas, en el que se contemplen dichas infraestructuras o estaciones, y siempre que el citado plan haya sido aprobado por dicha administración.</a:t>
            </a:r>
          </a:p>
          <a:p>
            <a:pPr algn="just">
              <a:lnSpc>
                <a:spcPct val="110000"/>
              </a:lnSpc>
            </a:pPr>
            <a:r>
              <a:rPr lang="es-ES" sz="1400" b="0" i="0" dirty="0">
                <a:effectLst/>
              </a:rPr>
              <a:t>Para la instalación y despliegue de redes públicas de comunicaciones electrónicas y sus recursos asociados que deban realizarse en </a:t>
            </a:r>
            <a:r>
              <a:rPr lang="es-ES" sz="1400" b="1" i="0" dirty="0">
                <a:effectLst/>
              </a:rPr>
              <a:t>dominio público</a:t>
            </a:r>
            <a:r>
              <a:rPr lang="es-ES" sz="1400" b="0" i="0" dirty="0">
                <a:effectLst/>
              </a:rPr>
              <a:t>, las Administraciones públicas </a:t>
            </a:r>
            <a:r>
              <a:rPr lang="es-ES" sz="1400" b="1" i="0" dirty="0">
                <a:effectLst/>
              </a:rPr>
              <a:t>podrán establecer</a:t>
            </a:r>
            <a:r>
              <a:rPr lang="es-ES" sz="1400" b="0" i="0" dirty="0">
                <a:effectLst/>
              </a:rPr>
              <a:t>, cada una en el ámbito exclusivo de sus competencias y para todos o algunos de los casos, que la tramitación se realice mediante declaración responsable o comunicación previa. </a:t>
            </a:r>
          </a:p>
          <a:p>
            <a:endParaRPr lang="es-ES" sz="1400" dirty="0"/>
          </a:p>
        </p:txBody>
      </p:sp>
    </p:spTree>
    <p:extLst>
      <p:ext uri="{BB962C8B-B14F-4D97-AF65-F5344CB8AC3E}">
        <p14:creationId xmlns:p14="http://schemas.microsoft.com/office/powerpoint/2010/main" val="4020634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5E51AF-1D3E-8FF1-EBA6-06AFAC752363}"/>
              </a:ext>
            </a:extLst>
          </p:cNvPr>
          <p:cNvSpPr>
            <a:spLocks noGrp="1"/>
          </p:cNvSpPr>
          <p:nvPr>
            <p:ph type="title"/>
          </p:nvPr>
        </p:nvSpPr>
        <p:spPr/>
        <p:txBody>
          <a:bodyPr/>
          <a:lstStyle/>
          <a:p>
            <a:r>
              <a:rPr lang="es-ES" dirty="0"/>
              <a:t>Resumen de casos intervención administrativa municipal</a:t>
            </a:r>
          </a:p>
        </p:txBody>
      </p:sp>
      <p:graphicFrame>
        <p:nvGraphicFramePr>
          <p:cNvPr id="4" name="Diagrama 3">
            <a:extLst>
              <a:ext uri="{FF2B5EF4-FFF2-40B4-BE49-F238E27FC236}">
                <a16:creationId xmlns:a16="http://schemas.microsoft.com/office/drawing/2014/main" id="{A8D9B41A-0C14-C0CA-D701-73276B067487}"/>
              </a:ext>
            </a:extLst>
          </p:cNvPr>
          <p:cNvGraphicFramePr/>
          <p:nvPr>
            <p:extLst>
              <p:ext uri="{D42A27DB-BD31-4B8C-83A1-F6EECF244321}">
                <p14:modId xmlns:p14="http://schemas.microsoft.com/office/powerpoint/2010/main" val="1046321092"/>
              </p:ext>
            </p:extLst>
          </p:nvPr>
        </p:nvGraphicFramePr>
        <p:xfrm>
          <a:off x="2438400" y="1825625"/>
          <a:ext cx="8382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7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5D8CE1-AF65-1C04-41FB-A1A3DF66F469}"/>
              </a:ext>
            </a:extLst>
          </p:cNvPr>
          <p:cNvSpPr>
            <a:spLocks noGrp="1"/>
          </p:cNvSpPr>
          <p:nvPr>
            <p:ph type="title"/>
          </p:nvPr>
        </p:nvSpPr>
        <p:spPr>
          <a:xfrm>
            <a:off x="838199" y="983457"/>
            <a:ext cx="10753726" cy="642143"/>
          </a:xfrm>
        </p:spPr>
        <p:txBody>
          <a:bodyPr>
            <a:noAutofit/>
          </a:bodyPr>
          <a:lstStyle/>
          <a:p>
            <a:r>
              <a:rPr lang="es-ES" dirty="0"/>
              <a:t>Actuaciones de innovación tecnológica o adaptación técnica (Art 49.11)</a:t>
            </a:r>
          </a:p>
        </p:txBody>
      </p:sp>
      <p:sp>
        <p:nvSpPr>
          <p:cNvPr id="3" name="Marcador de contenido 2">
            <a:extLst>
              <a:ext uri="{FF2B5EF4-FFF2-40B4-BE49-F238E27FC236}">
                <a16:creationId xmlns:a16="http://schemas.microsoft.com/office/drawing/2014/main" id="{2E496AB2-54CC-FA82-E649-D88774C92971}"/>
              </a:ext>
            </a:extLst>
          </p:cNvPr>
          <p:cNvSpPr>
            <a:spLocks noGrp="1"/>
          </p:cNvSpPr>
          <p:nvPr>
            <p:ph idx="1"/>
          </p:nvPr>
        </p:nvSpPr>
        <p:spPr/>
        <p:txBody>
          <a:bodyPr/>
          <a:lstStyle/>
          <a:p>
            <a:r>
              <a:rPr lang="es-ES" b="0" i="0" dirty="0">
                <a:effectLst/>
                <a:latin typeface="verdana" panose="020B0604030504040204" pitchFamily="34" charset="0"/>
              </a:rPr>
              <a:t>Las actuaciones de </a:t>
            </a:r>
            <a:r>
              <a:rPr lang="es-ES" b="1" i="0" dirty="0">
                <a:effectLst/>
                <a:latin typeface="verdana" panose="020B0604030504040204" pitchFamily="34" charset="0"/>
              </a:rPr>
              <a:t>innovación tecnológica o adaptación técnica </a:t>
            </a:r>
            <a:r>
              <a:rPr lang="es-ES" b="0" i="0" dirty="0">
                <a:effectLst/>
                <a:latin typeface="verdana" panose="020B0604030504040204" pitchFamily="34" charset="0"/>
              </a:rPr>
              <a:t>(ya sean en dominio público o privado) que supongan la incorporación de nuevo equipamiento o la realización de emisiones radioeléctricas en nuevas bandas de frecuencias o con otras tecnologías, sin cambiar la ubicación de los elementos de soporte ni variar los elementos de obra civil y mástil, no requerirán ningún tipo de concesión, autorización o licencia nueva o modificación de la existente o declaración responsable o comunicación previa a las Administraciones públicas competentes por razones de ordenación del territorio, urbanismo, dominio público hidráulico, de carreteras o medioambientales, siempre y cuando no suponga un riesgo estructural para la infraestructura sobre la que se asienta la red.</a:t>
            </a:r>
            <a:endParaRPr lang="es-ES" dirty="0"/>
          </a:p>
          <a:p>
            <a:endParaRPr lang="es-ES" dirty="0"/>
          </a:p>
        </p:txBody>
      </p:sp>
    </p:spTree>
    <p:extLst>
      <p:ext uri="{BB962C8B-B14F-4D97-AF65-F5344CB8AC3E}">
        <p14:creationId xmlns:p14="http://schemas.microsoft.com/office/powerpoint/2010/main" val="4146772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4FCACF-7481-3D66-1624-8C5DC8045E6E}"/>
              </a:ext>
            </a:extLst>
          </p:cNvPr>
          <p:cNvSpPr>
            <a:spLocks noGrp="1"/>
          </p:cNvSpPr>
          <p:nvPr>
            <p:ph type="title"/>
          </p:nvPr>
        </p:nvSpPr>
        <p:spPr/>
        <p:txBody>
          <a:bodyPr>
            <a:normAutofit/>
          </a:bodyPr>
          <a:lstStyle/>
          <a:p>
            <a:r>
              <a:rPr lang="es-ES" dirty="0"/>
              <a:t>SAWAPS (art.49.10)</a:t>
            </a:r>
          </a:p>
        </p:txBody>
      </p:sp>
      <p:sp>
        <p:nvSpPr>
          <p:cNvPr id="3" name="Marcador de contenido 2">
            <a:extLst>
              <a:ext uri="{FF2B5EF4-FFF2-40B4-BE49-F238E27FC236}">
                <a16:creationId xmlns:a16="http://schemas.microsoft.com/office/drawing/2014/main" id="{B1C71234-44FA-B9D2-7609-99347DF38A5E}"/>
              </a:ext>
            </a:extLst>
          </p:cNvPr>
          <p:cNvSpPr>
            <a:spLocks noGrp="1"/>
          </p:cNvSpPr>
          <p:nvPr>
            <p:ph idx="1"/>
          </p:nvPr>
        </p:nvSpPr>
        <p:spPr/>
        <p:txBody>
          <a:bodyPr>
            <a:normAutofit fontScale="85000" lnSpcReduction="10000"/>
          </a:bodyPr>
          <a:lstStyle/>
          <a:p>
            <a:pPr marL="285750" indent="-285750">
              <a:buClr>
                <a:srgbClr val="003F6C"/>
              </a:buClr>
              <a:buSzPct val="100000"/>
              <a:buFont typeface="Wingdings" panose="05000000000000000000" pitchFamily="2" charset="2"/>
              <a:buChar char="§"/>
            </a:pPr>
            <a:r>
              <a:rPr lang="es-ES" sz="1800" dirty="0"/>
              <a:t>La implantación de los denominados “puntos de acceso inalámbricos para pequeñas áreas” (o “SAWAP”), previsiblemente, será una pieza clave para el despliegue de la tecnología 5G, especialmente en zonas densamente pobladas.</a:t>
            </a:r>
          </a:p>
          <a:p>
            <a:pPr marL="285750" indent="-285750">
              <a:buClr>
                <a:srgbClr val="003F6C"/>
              </a:buClr>
              <a:buSzPct val="100000"/>
              <a:buFont typeface="Wingdings" panose="05000000000000000000" pitchFamily="2" charset="2"/>
              <a:buChar char="§"/>
            </a:pPr>
            <a:r>
              <a:rPr lang="es-ES" sz="1800" b="1" u="sng" dirty="0"/>
              <a:t>No requerirán ningún tipo de concesión, autorización o licencia nueva o de modificación de la existente o declaración responsable o comunicación previa a las Administraciones públicas competentes por razón de ordenación del territorio o urbanismo, salvo que se pretendan ubicar en emplazamientos protegidos (con valor arquitectónico, histórico o natural) o por motivos de seguridad pública o nacional.</a:t>
            </a:r>
          </a:p>
          <a:p>
            <a:pPr marL="285750" indent="-285750">
              <a:buClr>
                <a:srgbClr val="003F6C"/>
              </a:buClr>
              <a:buSzPct val="100000"/>
              <a:buFont typeface="Wingdings" panose="05000000000000000000" pitchFamily="2" charset="2"/>
              <a:buChar char="§"/>
            </a:pPr>
            <a:r>
              <a:rPr lang="es-ES" sz="1800" dirty="0"/>
              <a:t>El Reglamento de ejecución (UE) 2020/1070, de 20 de julio de 202014 desarrolla esta previsión del código europeo y fija las características físicas y técnicas (en términos de volumen, peso y potencia) que deben cumplir estos puntos de acceso para quedar sometidos a este “régimen de implantación simplificado”. </a:t>
            </a:r>
            <a:r>
              <a:rPr lang="es-ES" sz="1800" b="1" dirty="0"/>
              <a:t>Estos deberán integrarse totalmente y de forma segura y ser invisibles al público o bien, si son visibles, cumplir una serie de condiciones, entre otras, ocupar un espacio máximo de 30 litros</a:t>
            </a:r>
            <a:r>
              <a:rPr lang="es-ES" sz="1800" dirty="0"/>
              <a:t>. El reglamento se refiere a antenas (no activas) de baja potencia y en cuanto a las emisiones, se remite a los límites de exposición establecidos en la Recomendación 1999/519/CE del Consejo . </a:t>
            </a:r>
          </a:p>
          <a:p>
            <a:pPr marL="285750" indent="-285750">
              <a:buClr>
                <a:srgbClr val="003F6C"/>
              </a:buClr>
              <a:buSzPct val="100000"/>
              <a:buFont typeface="Wingdings" panose="05000000000000000000" pitchFamily="2" charset="2"/>
              <a:buChar char="§"/>
            </a:pPr>
            <a:r>
              <a:rPr lang="es-ES" sz="1800" dirty="0"/>
              <a:t>De acuerdo con el código europeo, </a:t>
            </a:r>
            <a:r>
              <a:rPr lang="es-ES" sz="1800" b="1" dirty="0"/>
              <a:t>las autoridades competentes deben garantizar el acceso de los operadores a cualquier infraestructura física apta para acoger los SAWAP o que sea necesaria para conectarlos a una red troncal (</a:t>
            </a:r>
            <a:r>
              <a:rPr lang="es-ES" sz="1800" dirty="0"/>
              <a:t>artículo 52).</a:t>
            </a:r>
          </a:p>
          <a:p>
            <a:pPr marL="285750" indent="-285750">
              <a:buClr>
                <a:srgbClr val="003F6C"/>
              </a:buClr>
              <a:buSzPct val="100000"/>
              <a:buFont typeface="Wingdings" panose="05000000000000000000" pitchFamily="2" charset="2"/>
              <a:buChar char="§"/>
            </a:pPr>
            <a:r>
              <a:rPr lang="es-ES" sz="1800" dirty="0"/>
              <a:t>La instalación   no está sujeta a la exigencia de tributos por ninguna Administración Pública, excepto la tasa general de operadores y sin perjuicio de lo dispuesto en el artículo 52</a:t>
            </a:r>
          </a:p>
          <a:p>
            <a:endParaRPr lang="es-ES" dirty="0"/>
          </a:p>
        </p:txBody>
      </p:sp>
    </p:spTree>
    <p:extLst>
      <p:ext uri="{BB962C8B-B14F-4D97-AF65-F5344CB8AC3E}">
        <p14:creationId xmlns:p14="http://schemas.microsoft.com/office/powerpoint/2010/main" val="13909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CCF18-7DF2-9D17-40D7-E823B19A6E3E}"/>
              </a:ext>
            </a:extLst>
          </p:cNvPr>
          <p:cNvSpPr>
            <a:spLocks noGrp="1"/>
          </p:cNvSpPr>
          <p:nvPr>
            <p:ph type="title"/>
          </p:nvPr>
        </p:nvSpPr>
        <p:spPr/>
        <p:txBody>
          <a:bodyPr/>
          <a:lstStyle/>
          <a:p>
            <a:r>
              <a:rPr lang="es-ES" b="1" dirty="0"/>
              <a:t>Índice</a:t>
            </a:r>
            <a:endParaRPr lang="es-ES" dirty="0"/>
          </a:p>
        </p:txBody>
      </p:sp>
      <p:sp>
        <p:nvSpPr>
          <p:cNvPr id="3" name="Marcador de contenido 2">
            <a:extLst>
              <a:ext uri="{FF2B5EF4-FFF2-40B4-BE49-F238E27FC236}">
                <a16:creationId xmlns:a16="http://schemas.microsoft.com/office/drawing/2014/main" id="{3421CE7E-DE8E-4215-2B0A-A2A7C560DAE5}"/>
              </a:ext>
            </a:extLst>
          </p:cNvPr>
          <p:cNvSpPr>
            <a:spLocks noGrp="1"/>
          </p:cNvSpPr>
          <p:nvPr>
            <p:ph idx="1"/>
          </p:nvPr>
        </p:nvSpPr>
        <p:spPr/>
        <p:txBody>
          <a:bodyPr/>
          <a:lstStyle/>
          <a:p>
            <a:pPr marL="400050" indent="-400050">
              <a:buClr>
                <a:schemeClr val="accent5"/>
              </a:buClr>
              <a:buSzPct val="100000"/>
              <a:buFont typeface="+mj-lt"/>
              <a:buAutoNum type="romanUcPeriod"/>
            </a:pPr>
            <a:r>
              <a:rPr lang="es-ES" dirty="0"/>
              <a:t>Introducción</a:t>
            </a:r>
          </a:p>
          <a:p>
            <a:pPr marL="400050" indent="-400050">
              <a:buClr>
                <a:schemeClr val="accent5"/>
              </a:buClr>
              <a:buSzPct val="100000"/>
              <a:buFont typeface="+mj-lt"/>
              <a:buAutoNum type="romanUcPeriod"/>
            </a:pPr>
            <a:r>
              <a:rPr lang="es-ES" dirty="0"/>
              <a:t>Contexto general de la Ley</a:t>
            </a:r>
          </a:p>
          <a:p>
            <a:pPr marL="400050" indent="-400050">
              <a:buClr>
                <a:schemeClr val="accent5"/>
              </a:buClr>
              <a:buSzPct val="100000"/>
              <a:buFont typeface="+mj-lt"/>
              <a:buAutoNum type="romanUcPeriod"/>
            </a:pPr>
            <a:r>
              <a:rPr lang="es-ES" dirty="0"/>
              <a:t>El despliegue de redes públicas de comunicaciones electrónicas por parte de los operadores. </a:t>
            </a:r>
          </a:p>
          <a:p>
            <a:pPr marL="400050" indent="-400050">
              <a:buClr>
                <a:schemeClr val="accent5"/>
              </a:buClr>
              <a:buSzPct val="100000"/>
              <a:buFont typeface="+mj-lt"/>
              <a:buAutoNum type="romanUcPeriod"/>
            </a:pPr>
            <a:r>
              <a:rPr lang="es-ES" dirty="0"/>
              <a:t>El Servicio Universal </a:t>
            </a:r>
          </a:p>
          <a:p>
            <a:pPr marL="400050" indent="-400050">
              <a:buClr>
                <a:schemeClr val="accent5"/>
              </a:buClr>
              <a:buSzPct val="100000"/>
              <a:buFont typeface="+mj-lt"/>
              <a:buAutoNum type="romanUcPeriod"/>
            </a:pPr>
            <a:r>
              <a:rPr lang="es-ES" dirty="0"/>
              <a:t>Conclusiones</a:t>
            </a:r>
          </a:p>
          <a:p>
            <a:endParaRPr lang="es-ES" dirty="0"/>
          </a:p>
        </p:txBody>
      </p:sp>
    </p:spTree>
    <p:extLst>
      <p:ext uri="{BB962C8B-B14F-4D97-AF65-F5344CB8AC3E}">
        <p14:creationId xmlns:p14="http://schemas.microsoft.com/office/powerpoint/2010/main" val="620624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A397C7-36B7-CEA7-001C-3A50BC870656}"/>
              </a:ext>
            </a:extLst>
          </p:cNvPr>
          <p:cNvSpPr>
            <a:spLocks noGrp="1"/>
          </p:cNvSpPr>
          <p:nvPr>
            <p:ph type="title"/>
          </p:nvPr>
        </p:nvSpPr>
        <p:spPr/>
        <p:txBody>
          <a:bodyPr/>
          <a:lstStyle/>
          <a:p>
            <a:r>
              <a:rPr lang="es-ES" dirty="0"/>
              <a:t>SAWAPS	</a:t>
            </a:r>
          </a:p>
        </p:txBody>
      </p:sp>
      <p:sp>
        <p:nvSpPr>
          <p:cNvPr id="3" name="Marcador de contenido 2">
            <a:extLst>
              <a:ext uri="{FF2B5EF4-FFF2-40B4-BE49-F238E27FC236}">
                <a16:creationId xmlns:a16="http://schemas.microsoft.com/office/drawing/2014/main" id="{CBAEC230-8C0A-FDF9-F372-D80FE9761783}"/>
              </a:ext>
            </a:extLst>
          </p:cNvPr>
          <p:cNvSpPr>
            <a:spLocks noGrp="1"/>
          </p:cNvSpPr>
          <p:nvPr>
            <p:ph idx="1"/>
          </p:nvPr>
        </p:nvSpPr>
        <p:spPr/>
        <p:txBody>
          <a:bodyPr/>
          <a:lstStyle/>
          <a:p>
            <a:endParaRPr lang="es-ES" dirty="0"/>
          </a:p>
        </p:txBody>
      </p:sp>
      <p:pic>
        <p:nvPicPr>
          <p:cNvPr id="4" name="Imagen 3">
            <a:extLst>
              <a:ext uri="{FF2B5EF4-FFF2-40B4-BE49-F238E27FC236}">
                <a16:creationId xmlns:a16="http://schemas.microsoft.com/office/drawing/2014/main" id="{5DC85A78-B958-5785-5579-148D4085463F}"/>
              </a:ext>
            </a:extLst>
          </p:cNvPr>
          <p:cNvPicPr>
            <a:picLocks noChangeAspect="1"/>
          </p:cNvPicPr>
          <p:nvPr/>
        </p:nvPicPr>
        <p:blipFill rotWithShape="1">
          <a:blip r:embed="rId2"/>
          <a:srcRect l="50000" t="38647" r="28043" b="20773"/>
          <a:stretch/>
        </p:blipFill>
        <p:spPr>
          <a:xfrm>
            <a:off x="1865848" y="2364141"/>
            <a:ext cx="2608356" cy="2530880"/>
          </a:xfrm>
          <a:prstGeom prst="rect">
            <a:avLst/>
          </a:prstGeom>
        </p:spPr>
      </p:pic>
      <p:pic>
        <p:nvPicPr>
          <p:cNvPr id="5" name="Imagen 4">
            <a:extLst>
              <a:ext uri="{FF2B5EF4-FFF2-40B4-BE49-F238E27FC236}">
                <a16:creationId xmlns:a16="http://schemas.microsoft.com/office/drawing/2014/main" id="{35556285-AC14-E80B-7426-0E59DBA59A1C}"/>
              </a:ext>
            </a:extLst>
          </p:cNvPr>
          <p:cNvPicPr>
            <a:picLocks noChangeAspect="1"/>
          </p:cNvPicPr>
          <p:nvPr/>
        </p:nvPicPr>
        <p:blipFill rotWithShape="1">
          <a:blip r:embed="rId3"/>
          <a:srcRect l="37391" t="23191" r="15217" b="34008"/>
          <a:stretch/>
        </p:blipFill>
        <p:spPr>
          <a:xfrm>
            <a:off x="5501851" y="2364141"/>
            <a:ext cx="5337599" cy="2530881"/>
          </a:xfrm>
          <a:prstGeom prst="rect">
            <a:avLst/>
          </a:prstGeom>
        </p:spPr>
      </p:pic>
    </p:spTree>
    <p:extLst>
      <p:ext uri="{BB962C8B-B14F-4D97-AF65-F5344CB8AC3E}">
        <p14:creationId xmlns:p14="http://schemas.microsoft.com/office/powerpoint/2010/main" val="3050349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59D5FB-9114-D97D-23DA-5D1E0C4EC57C}"/>
              </a:ext>
            </a:extLst>
          </p:cNvPr>
          <p:cNvSpPr>
            <a:spLocks noGrp="1"/>
          </p:cNvSpPr>
          <p:nvPr>
            <p:ph type="title"/>
          </p:nvPr>
        </p:nvSpPr>
        <p:spPr/>
        <p:txBody>
          <a:bodyPr>
            <a:normAutofit/>
          </a:bodyPr>
          <a:lstStyle/>
          <a:p>
            <a:r>
              <a:rPr lang="es-ES" dirty="0"/>
              <a:t>Planes de despliegue (art.49.9)</a:t>
            </a:r>
          </a:p>
        </p:txBody>
      </p:sp>
      <p:sp>
        <p:nvSpPr>
          <p:cNvPr id="3" name="Marcador de contenido 2">
            <a:extLst>
              <a:ext uri="{FF2B5EF4-FFF2-40B4-BE49-F238E27FC236}">
                <a16:creationId xmlns:a16="http://schemas.microsoft.com/office/drawing/2014/main" id="{70CE2557-2927-8CE6-BFC5-F3E4B1291D08}"/>
              </a:ext>
            </a:extLst>
          </p:cNvPr>
          <p:cNvSpPr>
            <a:spLocks noGrp="1"/>
          </p:cNvSpPr>
          <p:nvPr>
            <p:ph idx="1"/>
          </p:nvPr>
        </p:nvSpPr>
        <p:spPr/>
        <p:txBody>
          <a:bodyPr/>
          <a:lstStyle/>
          <a:p>
            <a:pPr marL="285750" indent="-285750">
              <a:buClr>
                <a:srgbClr val="003F6C"/>
              </a:buClr>
              <a:buSzPct val="100000"/>
              <a:buFont typeface="Wingdings" panose="05000000000000000000" pitchFamily="2" charset="2"/>
              <a:buChar char="§"/>
            </a:pPr>
            <a:r>
              <a:rPr lang="es-ES" dirty="0"/>
              <a:t>No podrá exigirse por parte de las Administraciones públicas competentes la obtención de licencia o autorización previa de obras, instalaciones, de funcionamiento o de actividad, o de carácter medioambiental, ni otras licencias o aprobaciones de clase similar o análogas que sujeten a previa autorización dicha instalación, en el caso de que el operador haya presentado voluntariamente a la Administración Pública competente un plan de despliegue y siempre que el citado plan haya sido aprobado por dicha administración.</a:t>
            </a:r>
          </a:p>
          <a:p>
            <a:pPr marL="285750" indent="-285750">
              <a:buClr>
                <a:srgbClr val="003F6C"/>
              </a:buClr>
              <a:buSzPct val="100000"/>
              <a:buFont typeface="Wingdings" panose="05000000000000000000" pitchFamily="2" charset="2"/>
              <a:buChar char="§"/>
            </a:pPr>
            <a:r>
              <a:rPr lang="es-ES" b="1" dirty="0"/>
              <a:t>Presentación potestativa</a:t>
            </a:r>
          </a:p>
          <a:p>
            <a:pPr marL="285750" indent="-285750">
              <a:buClr>
                <a:srgbClr val="003F6C"/>
              </a:buClr>
              <a:buSzPct val="100000"/>
              <a:buFont typeface="Wingdings" panose="05000000000000000000" pitchFamily="2" charset="2"/>
              <a:buChar char="§"/>
            </a:pPr>
            <a:r>
              <a:rPr lang="es-ES" b="1" dirty="0"/>
              <a:t>carácter descriptivo e informativo</a:t>
            </a:r>
            <a:r>
              <a:rPr lang="es-ES" dirty="0"/>
              <a:t>. </a:t>
            </a:r>
          </a:p>
          <a:p>
            <a:pPr marL="285750" indent="-285750">
              <a:buClr>
                <a:srgbClr val="003F6C"/>
              </a:buClr>
              <a:buSzPct val="100000"/>
              <a:buFont typeface="Wingdings" panose="05000000000000000000" pitchFamily="2" charset="2"/>
              <a:buChar char="§"/>
            </a:pPr>
            <a:r>
              <a:rPr lang="es-ES" dirty="0"/>
              <a:t>un real decreto deberá establecer su contenido y condiciones técnicas. En relación con su aprobación, la Ley dispone que si en el plazo de </a:t>
            </a:r>
            <a:r>
              <a:rPr lang="es-ES" b="1" dirty="0"/>
              <a:t>tres meses </a:t>
            </a:r>
            <a:r>
              <a:rPr lang="es-ES" dirty="0"/>
              <a:t>desde su presentación, la administración no ha dictado resolución expresa, se entenderá aprobado.</a:t>
            </a:r>
          </a:p>
          <a:p>
            <a:pPr marL="285750" indent="-285750">
              <a:buClr>
                <a:srgbClr val="003F6C"/>
              </a:buClr>
              <a:buSzPct val="100000"/>
              <a:buFont typeface="Wingdings" panose="05000000000000000000" pitchFamily="2" charset="2"/>
              <a:buChar char="§"/>
            </a:pPr>
            <a:r>
              <a:rPr lang="es-ES" dirty="0"/>
              <a:t>En el plan de despliegue, el operador deberá efectuar </a:t>
            </a:r>
            <a:r>
              <a:rPr lang="es-ES" b="1" dirty="0"/>
              <a:t>una mera previsión </a:t>
            </a:r>
            <a:r>
              <a:rPr lang="es-ES" dirty="0"/>
              <a:t>de los supuestos en que se efectuarán despliegues aéreos o por fachada.</a:t>
            </a:r>
          </a:p>
          <a:p>
            <a:endParaRPr lang="es-ES" dirty="0"/>
          </a:p>
        </p:txBody>
      </p:sp>
    </p:spTree>
    <p:extLst>
      <p:ext uri="{BB962C8B-B14F-4D97-AF65-F5344CB8AC3E}">
        <p14:creationId xmlns:p14="http://schemas.microsoft.com/office/powerpoint/2010/main" val="3330455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B55969-631F-F1F0-094F-4E7708A84044}"/>
              </a:ext>
            </a:extLst>
          </p:cNvPr>
          <p:cNvSpPr>
            <a:spLocks noGrp="1"/>
          </p:cNvSpPr>
          <p:nvPr>
            <p:ph type="title"/>
          </p:nvPr>
        </p:nvSpPr>
        <p:spPr/>
        <p:txBody>
          <a:bodyPr/>
          <a:lstStyle/>
          <a:p>
            <a:r>
              <a:rPr lang="pt-BR" dirty="0" err="1"/>
              <a:t>Despliegues</a:t>
            </a:r>
            <a:r>
              <a:rPr lang="pt-BR" dirty="0"/>
              <a:t> aéreos o por fachada (art. 49.8)</a:t>
            </a:r>
            <a:endParaRPr lang="es-ES" dirty="0"/>
          </a:p>
        </p:txBody>
      </p:sp>
      <p:sp>
        <p:nvSpPr>
          <p:cNvPr id="3" name="Marcador de contenido 2">
            <a:extLst>
              <a:ext uri="{FF2B5EF4-FFF2-40B4-BE49-F238E27FC236}">
                <a16:creationId xmlns:a16="http://schemas.microsoft.com/office/drawing/2014/main" id="{77DAB2B5-741D-8493-0388-6CAA2667269B}"/>
              </a:ext>
            </a:extLst>
          </p:cNvPr>
          <p:cNvSpPr>
            <a:spLocks noGrp="1"/>
          </p:cNvSpPr>
          <p:nvPr>
            <p:ph idx="1"/>
          </p:nvPr>
        </p:nvSpPr>
        <p:spPr/>
        <p:txBody>
          <a:bodyPr/>
          <a:lstStyle/>
          <a:p>
            <a:r>
              <a:rPr lang="es-ES" dirty="0"/>
              <a:t>Los operadores deberán hacer uso de las </a:t>
            </a:r>
            <a:r>
              <a:rPr lang="es-ES" b="1" dirty="0"/>
              <a:t>canalizaciones subterráneas o en el interior de las edificaciones</a:t>
            </a:r>
            <a:r>
              <a:rPr lang="es-ES" dirty="0"/>
              <a:t>, y cuando no existan estas canalizaciones o no sea posible o </a:t>
            </a:r>
            <a:r>
              <a:rPr lang="es-ES" b="1" dirty="0"/>
              <a:t>razonable </a:t>
            </a:r>
            <a:r>
              <a:rPr lang="es-ES" dirty="0"/>
              <a:t>su uso por </a:t>
            </a:r>
            <a:r>
              <a:rPr lang="es-ES" b="1" dirty="0"/>
              <a:t>razones técnicas </a:t>
            </a:r>
            <a:r>
              <a:rPr lang="es-ES" dirty="0"/>
              <a:t>podrán efectuar </a:t>
            </a:r>
            <a:r>
              <a:rPr lang="es-ES" b="1" dirty="0"/>
              <a:t>despliegues aéreos</a:t>
            </a:r>
            <a:r>
              <a:rPr lang="es-ES" dirty="0"/>
              <a:t>, siguiendo previamente los existentes; o por </a:t>
            </a:r>
            <a:r>
              <a:rPr lang="es-ES" b="1" dirty="0"/>
              <a:t>fachada</a:t>
            </a:r>
            <a:r>
              <a:rPr lang="es-ES" dirty="0"/>
              <a:t>, utilizando en la medida de lo posible las canalizaciones, instalaciones y equipos previamente instalados, </a:t>
            </a:r>
            <a:r>
              <a:rPr lang="es-ES" b="1" dirty="0"/>
              <a:t>debiendo adoptar las medidas oportunas para minimizar el impacto visual. </a:t>
            </a:r>
          </a:p>
          <a:p>
            <a:endParaRPr lang="es-ES" b="1" dirty="0"/>
          </a:p>
          <a:p>
            <a:r>
              <a:rPr lang="es-ES" dirty="0"/>
              <a:t>Los despliegues aéreos y por fachadas </a:t>
            </a:r>
            <a:r>
              <a:rPr lang="es-ES" b="1" dirty="0"/>
              <a:t>no podrán realizarse en casos justificados de edificaciones del patrimonio histórico-artístico con la categoría de bien de interés cultural </a:t>
            </a:r>
            <a:r>
              <a:rPr lang="es-ES" dirty="0"/>
              <a:t>declarada por las administraciones competentes o que puedan afectar a la seguridad pública.</a:t>
            </a:r>
          </a:p>
          <a:p>
            <a:endParaRPr lang="es-ES" dirty="0"/>
          </a:p>
        </p:txBody>
      </p:sp>
    </p:spTree>
    <p:extLst>
      <p:ext uri="{BB962C8B-B14F-4D97-AF65-F5344CB8AC3E}">
        <p14:creationId xmlns:p14="http://schemas.microsoft.com/office/powerpoint/2010/main" val="3425232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487DEA9-1DFC-E1C7-3ECC-6451B6DE7190}"/>
              </a:ext>
            </a:extLst>
          </p:cNvPr>
          <p:cNvGrpSpPr/>
          <p:nvPr/>
        </p:nvGrpSpPr>
        <p:grpSpPr>
          <a:xfrm>
            <a:off x="371475" y="666750"/>
            <a:ext cx="10915650" cy="5886450"/>
            <a:chOff x="319334" y="271670"/>
            <a:chExt cx="8669924" cy="4757530"/>
          </a:xfrm>
        </p:grpSpPr>
        <p:pic>
          <p:nvPicPr>
            <p:cNvPr id="5" name="Picture 2">
              <a:extLst>
                <a:ext uri="{FF2B5EF4-FFF2-40B4-BE49-F238E27FC236}">
                  <a16:creationId xmlns:a16="http://schemas.microsoft.com/office/drawing/2014/main" id="{D1F7B254-7127-AC02-D632-28FC5D0C8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414" y="335666"/>
              <a:ext cx="2007704" cy="2676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isita con nosotros el despliegue de fibra propia de MÁSMÓVIL | MÁSMÓVIL">
              <a:extLst>
                <a:ext uri="{FF2B5EF4-FFF2-40B4-BE49-F238E27FC236}">
                  <a16:creationId xmlns:a16="http://schemas.microsoft.com/office/drawing/2014/main" id="{8D1FC8E4-D078-666E-8236-68BFA11A6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587" y="271670"/>
              <a:ext cx="2447979" cy="32666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DBD3935-DD38-C33D-AD47-25DB632CEC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182" y="949124"/>
              <a:ext cx="2172390" cy="289890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4A5A977E-07CC-4717-263B-50C9C0B9E653}"/>
                </a:ext>
              </a:extLst>
            </p:cNvPr>
            <p:cNvPicPr>
              <a:picLocks noChangeAspect="1"/>
            </p:cNvPicPr>
            <p:nvPr/>
          </p:nvPicPr>
          <p:blipFill>
            <a:blip r:embed="rId5"/>
            <a:stretch>
              <a:fillRect/>
            </a:stretch>
          </p:blipFill>
          <p:spPr>
            <a:xfrm>
              <a:off x="4630001" y="1782417"/>
              <a:ext cx="4359257" cy="2898906"/>
            </a:xfrm>
            <a:prstGeom prst="rect">
              <a:avLst/>
            </a:prstGeom>
          </p:spPr>
        </p:pic>
        <p:pic>
          <p:nvPicPr>
            <p:cNvPr id="9" name="Imagen 8">
              <a:extLst>
                <a:ext uri="{FF2B5EF4-FFF2-40B4-BE49-F238E27FC236}">
                  <a16:creationId xmlns:a16="http://schemas.microsoft.com/office/drawing/2014/main" id="{7D47C966-E22C-7DF2-8529-30E63FEBD81E}"/>
                </a:ext>
              </a:extLst>
            </p:cNvPr>
            <p:cNvPicPr>
              <a:picLocks noChangeAspect="1"/>
            </p:cNvPicPr>
            <p:nvPr/>
          </p:nvPicPr>
          <p:blipFill>
            <a:blip r:embed="rId6"/>
            <a:stretch>
              <a:fillRect/>
            </a:stretch>
          </p:blipFill>
          <p:spPr>
            <a:xfrm>
              <a:off x="2233080" y="2524539"/>
              <a:ext cx="1878496" cy="2504661"/>
            </a:xfrm>
            <a:prstGeom prst="rect">
              <a:avLst/>
            </a:prstGeom>
          </p:spPr>
        </p:pic>
        <p:pic>
          <p:nvPicPr>
            <p:cNvPr id="10" name="Imagen 9">
              <a:extLst>
                <a:ext uri="{FF2B5EF4-FFF2-40B4-BE49-F238E27FC236}">
                  <a16:creationId xmlns:a16="http://schemas.microsoft.com/office/drawing/2014/main" id="{6963C064-EFD9-4AD3-079B-D1F0F3E54D45}"/>
                </a:ext>
              </a:extLst>
            </p:cNvPr>
            <p:cNvPicPr>
              <a:picLocks noChangeAspect="1"/>
            </p:cNvPicPr>
            <p:nvPr/>
          </p:nvPicPr>
          <p:blipFill>
            <a:blip r:embed="rId7"/>
            <a:stretch>
              <a:fillRect/>
            </a:stretch>
          </p:blipFill>
          <p:spPr>
            <a:xfrm>
              <a:off x="319334" y="3231870"/>
              <a:ext cx="1449249" cy="1713923"/>
            </a:xfrm>
            <a:prstGeom prst="rect">
              <a:avLst/>
            </a:prstGeom>
          </p:spPr>
        </p:pic>
      </p:grpSp>
    </p:spTree>
    <p:extLst>
      <p:ext uri="{BB962C8B-B14F-4D97-AF65-F5344CB8AC3E}">
        <p14:creationId xmlns:p14="http://schemas.microsoft.com/office/powerpoint/2010/main" val="3445521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E0952-1ECD-A244-30E4-59A71DDA457A}"/>
              </a:ext>
            </a:extLst>
          </p:cNvPr>
          <p:cNvSpPr>
            <a:spLocks noGrp="1"/>
          </p:cNvSpPr>
          <p:nvPr>
            <p:ph type="title"/>
          </p:nvPr>
        </p:nvSpPr>
        <p:spPr/>
        <p:txBody>
          <a:bodyPr/>
          <a:lstStyle/>
          <a:p>
            <a:r>
              <a:rPr lang="es-ES" dirty="0"/>
              <a:t>Despliegue en edificios y tramos finales (art.55)</a:t>
            </a:r>
          </a:p>
        </p:txBody>
      </p:sp>
      <p:sp>
        <p:nvSpPr>
          <p:cNvPr id="3" name="Marcador de contenido 2">
            <a:extLst>
              <a:ext uri="{FF2B5EF4-FFF2-40B4-BE49-F238E27FC236}">
                <a16:creationId xmlns:a16="http://schemas.microsoft.com/office/drawing/2014/main" id="{C436FE13-1D7F-6EAB-B819-15D84EC29BA6}"/>
              </a:ext>
            </a:extLst>
          </p:cNvPr>
          <p:cNvSpPr>
            <a:spLocks noGrp="1"/>
          </p:cNvSpPr>
          <p:nvPr>
            <p:ph idx="1"/>
          </p:nvPr>
        </p:nvSpPr>
        <p:spPr/>
        <p:txBody>
          <a:bodyPr>
            <a:noAutofit/>
          </a:bodyPr>
          <a:lstStyle/>
          <a:p>
            <a:pPr marL="285750" indent="-285750">
              <a:buFont typeface="Wingdings" panose="05000000000000000000" pitchFamily="2" charset="2"/>
              <a:buChar char="§"/>
            </a:pPr>
            <a:r>
              <a:rPr lang="es-ES" sz="1500" dirty="0"/>
              <a:t>La normativa sobre infraestructuras comunes de telecomunicaciones garantiza el acceso a los servicios de comunicaciones electrónicas.</a:t>
            </a:r>
          </a:p>
          <a:p>
            <a:pPr marL="285750" indent="-285750">
              <a:buFont typeface="Wingdings" panose="05000000000000000000" pitchFamily="2" charset="2"/>
              <a:buChar char="§"/>
            </a:pPr>
            <a:r>
              <a:rPr lang="es-ES" sz="1500" dirty="0"/>
              <a:t>La normativa reguladora de las infraestructuras comunes de comunicaciones electrónicas promoverá la sostenibilidad de las edificaciones y conjuntos inmobiliarios, de uso residencial, industrial, terciario y dotacional, facilitando la introducción de aquellas tecnologías de la información y las comunicaciones y el «Internet de las Cosas» que favorezcan su eficiencia energética, accesibilidad y seguridad, tendiendo hacia la implantación progresiva en España del edificio sostenible y conectado con unidades de convivencia superiores y del concepto de hogar digital.</a:t>
            </a:r>
          </a:p>
          <a:p>
            <a:pPr marL="285750" indent="-285750">
              <a:buFont typeface="Wingdings" panose="05000000000000000000" pitchFamily="2" charset="2"/>
              <a:buChar char="§"/>
            </a:pPr>
            <a:r>
              <a:rPr lang="es-ES" sz="1500" b="1" dirty="0"/>
              <a:t>Los operadores podrán instalar los tramos finales de las redes fijas de comunicaciones electrónicas de alta y muy alta capacidad así como sus recursos asociados en los edificios, fincas y conjuntos inmobiliarios que estén acogidos, o deban acogerse, al régimen de propiedad horizontal o a los edificios que, en todo o en parte, hayan sido o sean objeto de arrendamiento por plazo superior a un año, salvo los que alberguen una sola vivienda</a:t>
            </a:r>
            <a:r>
              <a:rPr lang="es-ES" sz="1500" dirty="0"/>
              <a:t>, al objeto de que cualquier copropietario o, en su caso, arrendatario del inmueble pueda hacer uso de dichas redes.</a:t>
            </a:r>
          </a:p>
          <a:p>
            <a:pPr algn="just"/>
            <a:endParaRPr lang="es-ES" sz="1500" b="1" dirty="0"/>
          </a:p>
          <a:p>
            <a:pPr algn="just"/>
            <a:r>
              <a:rPr lang="es-ES" sz="1500" b="1" dirty="0"/>
              <a:t>En el caso de edificios en los que no exista una infraestructura común de comunicaciones electrónicas </a:t>
            </a:r>
            <a:r>
              <a:rPr lang="es-ES" sz="1500" dirty="0"/>
              <a:t>en el interior del edificio o conjunto inmobiliario, o la existente no permita instalar el correspondiente acceso a las redes fijas de comunicaciones electrónicas de alta y muy alta capacidad, dicha instalación </a:t>
            </a:r>
            <a:r>
              <a:rPr lang="es-ES" sz="1500" b="1" dirty="0"/>
              <a:t>podrá realizarse haciendo uso de los elementos comunes de la edificación</a:t>
            </a:r>
            <a:r>
              <a:rPr lang="es-ES" sz="1500" dirty="0"/>
              <a:t>. En los casos en los que no sea posible realizar la instalación en el interior de la edificación o finca por razones técnicas o económicas, la instalación </a:t>
            </a:r>
            <a:r>
              <a:rPr lang="es-ES" sz="1500" b="1" dirty="0"/>
              <a:t>podrá realizarse utilizando las fachadas de las edificaciones.</a:t>
            </a:r>
          </a:p>
          <a:p>
            <a:endParaRPr lang="es-ES" sz="1500" dirty="0"/>
          </a:p>
        </p:txBody>
      </p:sp>
    </p:spTree>
    <p:extLst>
      <p:ext uri="{BB962C8B-B14F-4D97-AF65-F5344CB8AC3E}">
        <p14:creationId xmlns:p14="http://schemas.microsoft.com/office/powerpoint/2010/main" val="2464654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142E10-C5C3-3CF1-D8F5-65D2E17632AC}"/>
              </a:ext>
            </a:extLst>
          </p:cNvPr>
          <p:cNvSpPr>
            <a:spLocks noGrp="1"/>
          </p:cNvSpPr>
          <p:nvPr>
            <p:ph type="title"/>
          </p:nvPr>
        </p:nvSpPr>
        <p:spPr/>
        <p:txBody>
          <a:bodyPr/>
          <a:lstStyle/>
          <a:p>
            <a:r>
              <a:rPr lang="es-ES" dirty="0"/>
              <a:t>Despliegue en edificios y tramos finales (art.55)</a:t>
            </a:r>
          </a:p>
        </p:txBody>
      </p:sp>
      <p:sp>
        <p:nvSpPr>
          <p:cNvPr id="3" name="Marcador de contenido 2">
            <a:extLst>
              <a:ext uri="{FF2B5EF4-FFF2-40B4-BE49-F238E27FC236}">
                <a16:creationId xmlns:a16="http://schemas.microsoft.com/office/drawing/2014/main" id="{F142C9CB-9857-7BFE-9F6D-C5B6EA6BA881}"/>
              </a:ext>
            </a:extLst>
          </p:cNvPr>
          <p:cNvSpPr>
            <a:spLocks noGrp="1"/>
          </p:cNvSpPr>
          <p:nvPr>
            <p:ph idx="1"/>
          </p:nvPr>
        </p:nvSpPr>
        <p:spPr/>
        <p:txBody>
          <a:bodyPr/>
          <a:lstStyle/>
          <a:p>
            <a:pPr algn="just"/>
            <a:r>
              <a:rPr lang="es-ES" sz="1600" b="1" dirty="0"/>
              <a:t>El operador </a:t>
            </a:r>
            <a:r>
              <a:rPr lang="es-ES" sz="1600" dirty="0"/>
              <a:t>que se proponga instalar los tramos finales de red y sus recursos asociados a que se refiere el presente apartado, </a:t>
            </a:r>
            <a:r>
              <a:rPr lang="es-ES" sz="1600" b="1" dirty="0"/>
              <a:t>deberá comunicarlo por escrito a la comunidad de propietarios</a:t>
            </a:r>
            <a:r>
              <a:rPr lang="es-ES" sz="1600" dirty="0"/>
              <a:t> o, en su caso, al propietario del edificio, junto con una descripción de la actuación que pretende realizar, antes de iniciar cualquier instalación.</a:t>
            </a:r>
          </a:p>
          <a:p>
            <a:pPr algn="just"/>
            <a:r>
              <a:rPr lang="es-ES" sz="1600" b="1" dirty="0"/>
              <a:t>La instalación no podrá realizarse </a:t>
            </a:r>
            <a:r>
              <a:rPr lang="es-ES" sz="1600" dirty="0"/>
              <a:t>si en el plazo de un mes desde que la comunicación se produzca</a:t>
            </a:r>
            <a:r>
              <a:rPr lang="es-ES" sz="1600" b="1" dirty="0"/>
              <a:t>, la comunidad de propietarios o el propietario acredita ante el operador que ninguno de los copropietarios o arrendatarios del edificio está interesado en disponer de las infraestructuras propuestas, o afirma que va a realizar, dentro de los tres meses siguientes a la contestación, la instalación de una infraestructura común de comunicaciones electrónicas </a:t>
            </a:r>
            <a:r>
              <a:rPr lang="es-ES" sz="1600" dirty="0"/>
              <a:t>en el interior del edificio o la adaptación de la previamente existente que permita dicho acceso de alta o muy alta capacidad.</a:t>
            </a:r>
          </a:p>
          <a:p>
            <a:endParaRPr lang="es-ES" sz="1600" b="1" dirty="0"/>
          </a:p>
          <a:p>
            <a:r>
              <a:rPr lang="es-ES" sz="1600" b="1" dirty="0"/>
              <a:t>EXCEPCIONES</a:t>
            </a:r>
          </a:p>
          <a:p>
            <a:pPr algn="just"/>
            <a:endParaRPr lang="es-ES" sz="1600" dirty="0"/>
          </a:p>
          <a:p>
            <a:endParaRPr lang="es-ES" dirty="0"/>
          </a:p>
        </p:txBody>
      </p:sp>
      <p:graphicFrame>
        <p:nvGraphicFramePr>
          <p:cNvPr id="5" name="Tabla 4">
            <a:extLst>
              <a:ext uri="{FF2B5EF4-FFF2-40B4-BE49-F238E27FC236}">
                <a16:creationId xmlns:a16="http://schemas.microsoft.com/office/drawing/2014/main" id="{9B2A4E14-1D2D-164C-BA7D-557472E91D6B}"/>
              </a:ext>
            </a:extLst>
          </p:cNvPr>
          <p:cNvGraphicFramePr/>
          <p:nvPr>
            <p:extLst>
              <p:ext uri="{D42A27DB-BD31-4B8C-83A1-F6EECF244321}">
                <p14:modId xmlns:p14="http://schemas.microsoft.com/office/powerpoint/2010/main" val="4079927864"/>
              </p:ext>
            </p:extLst>
          </p:nvPr>
        </p:nvGraphicFramePr>
        <p:xfrm>
          <a:off x="942974" y="4994720"/>
          <a:ext cx="10408516" cy="1382268"/>
        </p:xfrm>
        <a:graphic>
          <a:graphicData uri="http://schemas.openxmlformats.org/drawingml/2006/table">
            <a:tbl>
              <a:tblPr firstRow="1" bandRow="1">
                <a:tableStyleId>{5C22544A-7EE6-4342-B048-85BDC9FD1C3A}</a:tableStyleId>
              </a:tblPr>
              <a:tblGrid>
                <a:gridCol w="5204258">
                  <a:extLst>
                    <a:ext uri="{9D8B030D-6E8A-4147-A177-3AD203B41FA5}">
                      <a16:colId xmlns:a16="http://schemas.microsoft.com/office/drawing/2014/main" val="2300434647"/>
                    </a:ext>
                  </a:extLst>
                </a:gridCol>
                <a:gridCol w="5204258">
                  <a:extLst>
                    <a:ext uri="{9D8B030D-6E8A-4147-A177-3AD203B41FA5}">
                      <a16:colId xmlns:a16="http://schemas.microsoft.com/office/drawing/2014/main" val="4058853836"/>
                    </a:ext>
                  </a:extLst>
                </a:gridCol>
              </a:tblGrid>
              <a:tr h="1382268">
                <a:tc>
                  <a:txBody>
                    <a:bodyPr/>
                    <a:lstStyle/>
                    <a:p>
                      <a:pPr marL="0" marR="0" indent="0" algn="l" rtl="0" eaLnBrk="1" fontAlgn="auto" latinLnBrk="0" hangingPunct="1">
                        <a:spcBef>
                          <a:spcPts val="0"/>
                        </a:spcBef>
                        <a:spcAft>
                          <a:spcPts val="0"/>
                        </a:spcAft>
                      </a:pPr>
                      <a:r>
                        <a:rPr lang="es-ES" sz="1400" u="none" strike="noStrike" dirty="0">
                          <a:effectLst/>
                          <a:latin typeface="Arial" panose="020B0604020202020204" pitchFamily="34" charset="0"/>
                          <a:cs typeface="Arial" panose="020B0604020202020204" pitchFamily="34" charset="0"/>
                        </a:rPr>
                        <a:t> No será aplicable al operador que se proponga instalar los tramos finales de redes fijas de comunicaciones electrónicas de alta y muy alta capacidad y sus recursos asociados en un edificio o conjunto inmobiliario en el que otro operador haya iniciado o instalado tramos finales de dichas redes</a:t>
                      </a:r>
                      <a:endParaRPr lang="es-ES" sz="1400" b="0" i="0" u="none" strike="noStrike" dirty="0">
                        <a:effectLst/>
                        <a:latin typeface="Arial" panose="020B0604020202020204" pitchFamily="34" charset="0"/>
                        <a:cs typeface="Arial" panose="020B0604020202020204" pitchFamily="34" charset="0"/>
                      </a:endParaRPr>
                    </a:p>
                  </a:txBody>
                  <a:tcPr>
                    <a:solidFill>
                      <a:srgbClr val="134169"/>
                    </a:solidFill>
                  </a:tcPr>
                </a:tc>
                <a:tc>
                  <a:txBody>
                    <a:bodyPr/>
                    <a:lstStyle/>
                    <a:p>
                      <a:pPr algn="l" fontAlgn="t">
                        <a:spcBef>
                          <a:spcPts val="0"/>
                        </a:spcBef>
                        <a:spcAft>
                          <a:spcPts val="0"/>
                        </a:spcAft>
                      </a:pPr>
                      <a:r>
                        <a:rPr lang="es-ES" sz="1400" u="none" strike="noStrike" dirty="0">
                          <a:effectLst/>
                          <a:latin typeface="Arial" panose="020B0604020202020204" pitchFamily="34" charset="0"/>
                          <a:cs typeface="Arial" panose="020B0604020202020204" pitchFamily="34" charset="0"/>
                        </a:rPr>
                        <a:t>Los denominados “despliegues en paso” (tramos para dar continuidad a una instalación necesaria para proporcionar acceso en un edificio o finca colindante o próxima) se podrán efectuar en edificaciones o fincas sujetas al régimen de propiedad horizontal o no, siguiendo el procedimiento </a:t>
                      </a:r>
                      <a:endParaRPr lang="es-ES" sz="1400" b="0" i="0" u="none" strike="noStrike" dirty="0">
                        <a:effectLst/>
                        <a:latin typeface="Arial" panose="020B0604020202020204" pitchFamily="34" charset="0"/>
                        <a:cs typeface="Arial" panose="020B0604020202020204" pitchFamily="34" charset="0"/>
                      </a:endParaRPr>
                    </a:p>
                  </a:txBody>
                  <a:tcPr>
                    <a:solidFill>
                      <a:srgbClr val="134169"/>
                    </a:solidFill>
                  </a:tcPr>
                </a:tc>
                <a:extLst>
                  <a:ext uri="{0D108BD9-81ED-4DB2-BD59-A6C34878D82A}">
                    <a16:rowId xmlns:a16="http://schemas.microsoft.com/office/drawing/2014/main" val="2139899689"/>
                  </a:ext>
                </a:extLst>
              </a:tr>
            </a:tbl>
          </a:graphicData>
        </a:graphic>
      </p:graphicFrame>
    </p:spTree>
    <p:extLst>
      <p:ext uri="{BB962C8B-B14F-4D97-AF65-F5344CB8AC3E}">
        <p14:creationId xmlns:p14="http://schemas.microsoft.com/office/powerpoint/2010/main" val="4161053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77A520-DF6F-7CCA-2B1D-95D7A579C832}"/>
              </a:ext>
            </a:extLst>
          </p:cNvPr>
          <p:cNvSpPr>
            <a:spLocks noGrp="1"/>
          </p:cNvSpPr>
          <p:nvPr>
            <p:ph type="title"/>
          </p:nvPr>
        </p:nvSpPr>
        <p:spPr/>
        <p:txBody>
          <a:bodyPr/>
          <a:lstStyle/>
          <a:p>
            <a:r>
              <a:rPr lang="es-ES" dirty="0"/>
              <a:t>Despliegues tramos finales</a:t>
            </a:r>
          </a:p>
        </p:txBody>
      </p:sp>
      <p:grpSp>
        <p:nvGrpSpPr>
          <p:cNvPr id="7" name="Grupo 6">
            <a:extLst>
              <a:ext uri="{FF2B5EF4-FFF2-40B4-BE49-F238E27FC236}">
                <a16:creationId xmlns:a16="http://schemas.microsoft.com/office/drawing/2014/main" id="{B02FEBBF-1561-6B1E-CDD7-3233E0BF63B7}"/>
              </a:ext>
            </a:extLst>
          </p:cNvPr>
          <p:cNvGrpSpPr/>
          <p:nvPr/>
        </p:nvGrpSpPr>
        <p:grpSpPr>
          <a:xfrm>
            <a:off x="930965" y="1492787"/>
            <a:ext cx="10513291" cy="5222338"/>
            <a:chOff x="702365" y="1445162"/>
            <a:chExt cx="7421217" cy="3698338"/>
          </a:xfrm>
        </p:grpSpPr>
        <p:pic>
          <p:nvPicPr>
            <p:cNvPr id="4" name="Imagen 3">
              <a:extLst>
                <a:ext uri="{FF2B5EF4-FFF2-40B4-BE49-F238E27FC236}">
                  <a16:creationId xmlns:a16="http://schemas.microsoft.com/office/drawing/2014/main" id="{193E0143-F62D-EAC2-66B3-6DD4B81C0384}"/>
                </a:ext>
              </a:extLst>
            </p:cNvPr>
            <p:cNvPicPr>
              <a:picLocks noChangeAspect="1"/>
            </p:cNvPicPr>
            <p:nvPr/>
          </p:nvPicPr>
          <p:blipFill rotWithShape="1">
            <a:blip r:embed="rId2"/>
            <a:srcRect l="21377" t="31349" r="47681" b="25587"/>
            <a:stretch/>
          </p:blipFill>
          <p:spPr>
            <a:xfrm>
              <a:off x="5294243" y="1445162"/>
              <a:ext cx="2829339" cy="2067339"/>
            </a:xfrm>
            <a:prstGeom prst="rect">
              <a:avLst/>
            </a:prstGeom>
          </p:spPr>
        </p:pic>
        <p:pic>
          <p:nvPicPr>
            <p:cNvPr id="5" name="Imagen 4">
              <a:extLst>
                <a:ext uri="{FF2B5EF4-FFF2-40B4-BE49-F238E27FC236}">
                  <a16:creationId xmlns:a16="http://schemas.microsoft.com/office/drawing/2014/main" id="{EDC2D9F4-B7C9-1CD9-9A6E-6CBA9586D83D}"/>
                </a:ext>
              </a:extLst>
            </p:cNvPr>
            <p:cNvPicPr>
              <a:picLocks noChangeAspect="1"/>
            </p:cNvPicPr>
            <p:nvPr/>
          </p:nvPicPr>
          <p:blipFill rotWithShape="1">
            <a:blip r:embed="rId3"/>
            <a:srcRect l="27609" t="50498" r="40289" b="23378"/>
            <a:stretch/>
          </p:blipFill>
          <p:spPr>
            <a:xfrm>
              <a:off x="702365" y="1648800"/>
              <a:ext cx="2935357" cy="1254099"/>
            </a:xfrm>
            <a:prstGeom prst="rect">
              <a:avLst/>
            </a:prstGeom>
          </p:spPr>
        </p:pic>
        <p:pic>
          <p:nvPicPr>
            <p:cNvPr id="6" name="Imagen 5">
              <a:extLst>
                <a:ext uri="{FF2B5EF4-FFF2-40B4-BE49-F238E27FC236}">
                  <a16:creationId xmlns:a16="http://schemas.microsoft.com/office/drawing/2014/main" id="{F7816414-1A3A-E215-7563-8F56055AE00F}"/>
                </a:ext>
              </a:extLst>
            </p:cNvPr>
            <p:cNvPicPr>
              <a:picLocks noChangeAspect="1"/>
            </p:cNvPicPr>
            <p:nvPr/>
          </p:nvPicPr>
          <p:blipFill>
            <a:blip r:embed="rId4"/>
            <a:stretch>
              <a:fillRect/>
            </a:stretch>
          </p:blipFill>
          <p:spPr>
            <a:xfrm>
              <a:off x="3104321" y="3075755"/>
              <a:ext cx="2935357" cy="2067745"/>
            </a:xfrm>
            <a:prstGeom prst="rect">
              <a:avLst/>
            </a:prstGeom>
          </p:spPr>
        </p:pic>
      </p:grpSp>
    </p:spTree>
    <p:extLst>
      <p:ext uri="{BB962C8B-B14F-4D97-AF65-F5344CB8AC3E}">
        <p14:creationId xmlns:p14="http://schemas.microsoft.com/office/powerpoint/2010/main" val="3315950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2B004A-DA8B-2F77-4A95-E08D10AD4B6D}"/>
              </a:ext>
            </a:extLst>
          </p:cNvPr>
          <p:cNvSpPr>
            <a:spLocks noGrp="1"/>
          </p:cNvSpPr>
          <p:nvPr>
            <p:ph type="title"/>
          </p:nvPr>
        </p:nvSpPr>
        <p:spPr/>
        <p:txBody>
          <a:bodyPr/>
          <a:lstStyle/>
          <a:p>
            <a:r>
              <a:rPr lang="es-ES" dirty="0"/>
              <a:t>Despliegues en paso</a:t>
            </a:r>
          </a:p>
        </p:txBody>
      </p:sp>
      <p:pic>
        <p:nvPicPr>
          <p:cNvPr id="4" name="Picture 2" descr="Modelo de despliegue por edificios. Fuente CMT">
            <a:extLst>
              <a:ext uri="{FF2B5EF4-FFF2-40B4-BE49-F238E27FC236}">
                <a16:creationId xmlns:a16="http://schemas.microsoft.com/office/drawing/2014/main" id="{2260C709-DDA3-B9C8-1D23-72E98CD20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906" y="2060829"/>
            <a:ext cx="7047876" cy="321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888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CFA88E-F393-458C-620D-BAFFD347103B}"/>
              </a:ext>
            </a:extLst>
          </p:cNvPr>
          <p:cNvSpPr>
            <a:spLocks noGrp="1"/>
          </p:cNvSpPr>
          <p:nvPr>
            <p:ph type="title"/>
          </p:nvPr>
        </p:nvSpPr>
        <p:spPr>
          <a:xfrm>
            <a:off x="838199" y="983457"/>
            <a:ext cx="11096626" cy="642143"/>
          </a:xfrm>
        </p:spPr>
        <p:txBody>
          <a:bodyPr>
            <a:noAutofit/>
          </a:bodyPr>
          <a:lstStyle/>
          <a:p>
            <a:r>
              <a:rPr lang="es-ES" b="1" dirty="0"/>
              <a:t>Acceso a infraestructuras susceptibles de alojar redes públicas de comunicaciones electrónicas y coordinación de obras civiles (art. 52 y 53)</a:t>
            </a:r>
            <a:br>
              <a:rPr lang="es-ES" b="1" dirty="0"/>
            </a:br>
            <a:endParaRPr lang="es-ES" dirty="0"/>
          </a:p>
        </p:txBody>
      </p:sp>
      <p:sp>
        <p:nvSpPr>
          <p:cNvPr id="3" name="Marcador de contenido 2">
            <a:extLst>
              <a:ext uri="{FF2B5EF4-FFF2-40B4-BE49-F238E27FC236}">
                <a16:creationId xmlns:a16="http://schemas.microsoft.com/office/drawing/2014/main" id="{B5BE36BA-3AC3-989D-7799-7A92AA44D2F0}"/>
              </a:ext>
            </a:extLst>
          </p:cNvPr>
          <p:cNvSpPr>
            <a:spLocks noGrp="1"/>
          </p:cNvSpPr>
          <p:nvPr>
            <p:ph idx="1"/>
          </p:nvPr>
        </p:nvSpPr>
        <p:spPr/>
        <p:txBody>
          <a:bodyPr>
            <a:normAutofit fontScale="85000" lnSpcReduction="20000"/>
          </a:bodyPr>
          <a:lstStyle/>
          <a:p>
            <a:pPr marL="285750" indent="-285750">
              <a:lnSpc>
                <a:spcPct val="110000"/>
              </a:lnSpc>
              <a:buFont typeface="Wingdings" panose="05000000000000000000" pitchFamily="2" charset="2"/>
              <a:buChar char="§"/>
            </a:pPr>
            <a:r>
              <a:rPr lang="es-ES" sz="1800" dirty="0"/>
              <a:t>Los artículos 52 y 53 incorporan a la Ley la regulación que contiene el Real Decreto 330/2016, de 9 de septiembre, relativo a medidas para reducir el coste del despliegue de las redes de comunicaciones electrónicas de alta velocidad.</a:t>
            </a:r>
          </a:p>
          <a:p>
            <a:pPr marL="285750" indent="-285750">
              <a:lnSpc>
                <a:spcPct val="110000"/>
              </a:lnSpc>
              <a:buFont typeface="Wingdings" panose="05000000000000000000" pitchFamily="2" charset="2"/>
              <a:buChar char="§"/>
            </a:pPr>
            <a:r>
              <a:rPr lang="es-ES" sz="1800" dirty="0"/>
              <a:t>contiene la definición de “sujetos obligados” (entre otros, las Administraciones públicas) y de” infraestructuras físicas”, regulando el procedimiento para efectuar las solicitudes de acceso así como las causas de denegación. </a:t>
            </a:r>
          </a:p>
          <a:p>
            <a:pPr marL="285750" indent="-285750">
              <a:lnSpc>
                <a:spcPct val="110000"/>
              </a:lnSpc>
              <a:buFont typeface="Wingdings" panose="05000000000000000000" pitchFamily="2" charset="2"/>
              <a:buChar char="§"/>
            </a:pPr>
            <a:r>
              <a:rPr lang="es-ES" sz="1800" dirty="0"/>
              <a:t>También regula el procedimiento para acceder a la información mínima relativa a infraestructuras existentes, así como la coordinación de obras civiles.</a:t>
            </a:r>
          </a:p>
          <a:p>
            <a:pPr marL="285750" indent="-285750">
              <a:lnSpc>
                <a:spcPct val="110000"/>
              </a:lnSpc>
              <a:buFont typeface="Wingdings" panose="05000000000000000000" pitchFamily="2" charset="2"/>
              <a:buChar char="§"/>
            </a:pPr>
            <a:r>
              <a:rPr lang="es-ES" sz="1800" dirty="0"/>
              <a:t>se </a:t>
            </a:r>
            <a:r>
              <a:rPr lang="es-ES" sz="1800" b="1" dirty="0"/>
              <a:t>garantiza el acceso de los operadores a cualquier infraestructura física controlada por las Administraciones públicas, técnicamente apta para acoger los puntos de acceso inalámbricos para pequeñas áreas (SAWAP), en concreto los elementos del mobiliario urbano</a:t>
            </a:r>
            <a:r>
              <a:rPr lang="es-ES" sz="1800" dirty="0"/>
              <a:t>, como los postes de luz, señales viales, semáforos, vallas publicitarias, paradas de autobús y de tranvía y estaciones de metro. Así se establece que las autoridades públicas deben satisfacer las solicitudes de acceso, en el marco de unas condiciones justas, razonables, transparentes y no discriminatorias, que se harán públicas en el punto de información único, sin que dicho acceso pueda otorgarse mediante procedimientos de licitación.</a:t>
            </a:r>
          </a:p>
          <a:p>
            <a:pPr marL="285750" indent="-285750">
              <a:lnSpc>
                <a:spcPct val="110000"/>
              </a:lnSpc>
              <a:buFont typeface="Wingdings" panose="05000000000000000000" pitchFamily="2" charset="2"/>
              <a:buChar char="§"/>
            </a:pPr>
            <a:r>
              <a:rPr lang="es-ES" sz="1800" dirty="0"/>
              <a:t>las Administraciones públicas titulares de las infraestructuras físicas tienen derecho a establecer compensaciones económicas por el uso que de estas hagan los operadores.</a:t>
            </a:r>
          </a:p>
          <a:p>
            <a:pPr marL="285750" indent="-285750">
              <a:lnSpc>
                <a:spcPct val="110000"/>
              </a:lnSpc>
              <a:buFont typeface="Wingdings" panose="05000000000000000000" pitchFamily="2" charset="2"/>
              <a:buChar char="§"/>
            </a:pPr>
            <a:r>
              <a:rPr lang="es-ES" sz="1800" dirty="0"/>
              <a:t>Causas de denegación </a:t>
            </a:r>
            <a:r>
              <a:rPr lang="es-ES" sz="1800" dirty="0" err="1"/>
              <a:t>taxadas</a:t>
            </a:r>
            <a:r>
              <a:rPr lang="es-ES" sz="1800" dirty="0"/>
              <a:t>: falta de idoneidad técnica,  disponibilidad de espacio, interferencias,…</a:t>
            </a:r>
          </a:p>
        </p:txBody>
      </p:sp>
    </p:spTree>
    <p:extLst>
      <p:ext uri="{BB962C8B-B14F-4D97-AF65-F5344CB8AC3E}">
        <p14:creationId xmlns:p14="http://schemas.microsoft.com/office/powerpoint/2010/main" val="259737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3F3949-EFA9-37A0-0ED6-0F865BF0AD67}"/>
              </a:ext>
            </a:extLst>
          </p:cNvPr>
          <p:cNvSpPr>
            <a:spLocks noGrp="1"/>
          </p:cNvSpPr>
          <p:nvPr>
            <p:ph type="title"/>
          </p:nvPr>
        </p:nvSpPr>
        <p:spPr/>
        <p:txBody>
          <a:bodyPr/>
          <a:lstStyle/>
          <a:p>
            <a:r>
              <a:rPr lang="es-ES" b="1" dirty="0"/>
              <a:t>El Servicio Universal</a:t>
            </a:r>
            <a:endParaRPr lang="es-ES" dirty="0"/>
          </a:p>
        </p:txBody>
      </p:sp>
      <p:sp>
        <p:nvSpPr>
          <p:cNvPr id="3" name="Marcador de contenido 2">
            <a:extLst>
              <a:ext uri="{FF2B5EF4-FFF2-40B4-BE49-F238E27FC236}">
                <a16:creationId xmlns:a16="http://schemas.microsoft.com/office/drawing/2014/main" id="{8411A196-95AC-E31E-99E4-B1307C7321B9}"/>
              </a:ext>
            </a:extLst>
          </p:cNvPr>
          <p:cNvSpPr>
            <a:spLocks noGrp="1"/>
          </p:cNvSpPr>
          <p:nvPr>
            <p:ph idx="1"/>
          </p:nvPr>
        </p:nvSpPr>
        <p:spPr/>
        <p:txBody>
          <a:bodyPr/>
          <a:lstStyle/>
          <a:p>
            <a:pPr marL="285750" indent="-285750">
              <a:buFont typeface="Wingdings" panose="05000000000000000000" pitchFamily="2" charset="2"/>
              <a:buChar char="§"/>
            </a:pPr>
            <a:r>
              <a:rPr lang="es-ES" dirty="0"/>
              <a:t>El artículo 37 de la nueva Ley contempla, entre los servicios incluidos en el servicio universal, en los términos y las condiciones que mediante un real decreto determine el Gobierno: (…) a) un servicio de acceso adecuado y disponible a una internet de banda ancha mediante una conexión subyacente en una ubicación fija, que deberá soportar el conjunto mínimo de servicios a que hace referencia el Anexo III, fijando una velocidad mínima de acceso a una internet de banda ancha de 10 Mbps en sentido descendente.</a:t>
            </a:r>
          </a:p>
          <a:p>
            <a:pPr marL="285750" indent="-285750">
              <a:buFont typeface="Wingdings" panose="05000000000000000000" pitchFamily="2" charset="2"/>
              <a:buChar char="§"/>
            </a:pPr>
            <a:r>
              <a:rPr lang="es-ES" dirty="0"/>
              <a:t>Se remite a un real decreto que, teniendo en cuenta la evolución social, económica y tecnológica y las condiciones de competencia del mercado, deberá modificar esta velocidad mínima de acceso en una internet de banda ancha, escalando hasta los 30 Mbps en sentido descendente tan pronto como sea posible en función de la extensión de las redes y del estado de la técnica</a:t>
            </a:r>
          </a:p>
          <a:p>
            <a:endParaRPr lang="es-ES" dirty="0"/>
          </a:p>
        </p:txBody>
      </p:sp>
    </p:spTree>
    <p:extLst>
      <p:ext uri="{BB962C8B-B14F-4D97-AF65-F5344CB8AC3E}">
        <p14:creationId xmlns:p14="http://schemas.microsoft.com/office/powerpoint/2010/main" val="203361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EE9F54-C077-87BD-B669-30D754D5B9F5}"/>
              </a:ext>
            </a:extLst>
          </p:cNvPr>
          <p:cNvSpPr>
            <a:spLocks noGrp="1"/>
          </p:cNvSpPr>
          <p:nvPr>
            <p:ph type="title"/>
          </p:nvPr>
        </p:nvSpPr>
        <p:spPr/>
        <p:txBody>
          <a:bodyPr/>
          <a:lstStyle/>
          <a:p>
            <a:r>
              <a:rPr lang="es-ES" b="1" dirty="0"/>
              <a:t>Introducción</a:t>
            </a:r>
            <a:endParaRPr lang="es-ES" dirty="0"/>
          </a:p>
        </p:txBody>
      </p:sp>
      <p:sp>
        <p:nvSpPr>
          <p:cNvPr id="3" name="Marcador de contenido 2">
            <a:extLst>
              <a:ext uri="{FF2B5EF4-FFF2-40B4-BE49-F238E27FC236}">
                <a16:creationId xmlns:a16="http://schemas.microsoft.com/office/drawing/2014/main" id="{6BFAE40B-35A7-5DFB-1B8F-23806712B455}"/>
              </a:ext>
            </a:extLst>
          </p:cNvPr>
          <p:cNvSpPr>
            <a:spLocks noGrp="1"/>
          </p:cNvSpPr>
          <p:nvPr>
            <p:ph idx="1"/>
          </p:nvPr>
        </p:nvSpPr>
        <p:spPr/>
        <p:txBody>
          <a:bodyPr/>
          <a:lstStyle/>
          <a:p>
            <a:pPr marL="285750" indent="-285750">
              <a:buFontTx/>
              <a:buChar char="-"/>
            </a:pPr>
            <a:r>
              <a:rPr lang="es-ES" sz="1800" dirty="0"/>
              <a:t>Publicada en BOE del 29 de junio. Entró en vigor al día siguiente de su publicación (excepto el derecho de los usuarios finales a no recibir llamadas no deseadas con finalidades comerciales del artículo 66.1.b), que entra en vigor en el plazo de un año)</a:t>
            </a:r>
          </a:p>
          <a:p>
            <a:endParaRPr lang="es-ES" sz="1800" dirty="0"/>
          </a:p>
          <a:p>
            <a:pPr marL="285750" indent="-285750">
              <a:buFontTx/>
              <a:buChar char="-"/>
            </a:pPr>
            <a:r>
              <a:rPr lang="es-ES" sz="1800" dirty="0"/>
              <a:t>Transpone la Directiva (UE) 2018/1972 del Parlamento Europeo y del Consejo, de 11 de diciembre de 2018, por la cual se aprueba el Código Europeo de Comunicaciones Electrónicas.</a:t>
            </a:r>
          </a:p>
          <a:p>
            <a:pPr marL="285750" indent="-285750">
              <a:buFontTx/>
              <a:buChar char="-"/>
            </a:pPr>
            <a:endParaRPr lang="es-ES" sz="1800" dirty="0"/>
          </a:p>
          <a:p>
            <a:r>
              <a:rPr lang="es-ES" sz="1800" dirty="0"/>
              <a:t>- Línea continuista con la anterior Ley General de Telecomunicaciones de 2014.</a:t>
            </a:r>
          </a:p>
          <a:p>
            <a:endParaRPr lang="es-ES" dirty="0"/>
          </a:p>
        </p:txBody>
      </p:sp>
    </p:spTree>
    <p:extLst>
      <p:ext uri="{BB962C8B-B14F-4D97-AF65-F5344CB8AC3E}">
        <p14:creationId xmlns:p14="http://schemas.microsoft.com/office/powerpoint/2010/main" val="2157120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8735D6-49F5-A6CC-19C9-60E41B7CCDF7}"/>
              </a:ext>
            </a:extLst>
          </p:cNvPr>
          <p:cNvSpPr>
            <a:spLocks noGrp="1"/>
          </p:cNvSpPr>
          <p:nvPr>
            <p:ph type="title"/>
          </p:nvPr>
        </p:nvSpPr>
        <p:spPr/>
        <p:txBody>
          <a:bodyPr/>
          <a:lstStyle/>
          <a:p>
            <a:r>
              <a:rPr lang="es-ES" dirty="0"/>
              <a:t>El servicio universal</a:t>
            </a:r>
          </a:p>
        </p:txBody>
      </p:sp>
      <p:sp>
        <p:nvSpPr>
          <p:cNvPr id="3" name="Marcador de contenido 2">
            <a:extLst>
              <a:ext uri="{FF2B5EF4-FFF2-40B4-BE49-F238E27FC236}">
                <a16:creationId xmlns:a16="http://schemas.microsoft.com/office/drawing/2014/main" id="{1BF98193-80D2-569F-CFDC-3CF99B6DB628}"/>
              </a:ext>
            </a:extLst>
          </p:cNvPr>
          <p:cNvSpPr>
            <a:spLocks noGrp="1"/>
          </p:cNvSpPr>
          <p:nvPr>
            <p:ph idx="1"/>
          </p:nvPr>
        </p:nvSpPr>
        <p:spPr/>
        <p:txBody>
          <a:bodyPr/>
          <a:lstStyle/>
          <a:p>
            <a:pPr algn="l"/>
            <a:r>
              <a:rPr lang="es-ES" b="1" i="0" dirty="0">
                <a:effectLst/>
                <a:latin typeface="verdana" panose="020B0604030504040204" pitchFamily="34" charset="0"/>
              </a:rPr>
              <a:t>Disposición adicional trigésima. Universalización del acceso a internet a una velocidad mínima de 100 Mbit por segundo.</a:t>
            </a:r>
          </a:p>
          <a:p>
            <a:pPr algn="just"/>
            <a:r>
              <a:rPr lang="es-ES" b="0" i="0" dirty="0">
                <a:effectLst/>
                <a:latin typeface="verdana" panose="020B0604030504040204" pitchFamily="34" charset="0"/>
              </a:rPr>
              <a:t>El Gobierno desarrollará las medidas adecuadas que tengan como objetivo lograr en el plazo de un año a contar desde la entrada en vigor de esta ley la universalización del acceso a internet de banda ancha a una velocidad mínima de 100 Mbit por segundo en sentido descendente y, adicionalmente, que dicho acceso se produzca a unos precios asequibles para los ciudadanos, con independencia de su localización geográfica, en aras de impulsar la cohesión social y territorial mediante el despliegue de las más modernas redes de telecomunicaciones que posibilite el acceso de los ciudadanos a los más diversos y necesarios servicios, cada vez más básicos y esenciales, que se prestan a través de estas redes, como el teletrabajo, la telemedicina o la enseñanza online, y con ello fortalecer la vertebración social y territorial, coadyuvando al objetivo de afrontar el reto demográfico y de ayudar a la fijación de la población en el territorio, combatiendo la despoblación rural.</a:t>
            </a:r>
          </a:p>
          <a:p>
            <a:endParaRPr lang="es-ES" dirty="0"/>
          </a:p>
        </p:txBody>
      </p:sp>
    </p:spTree>
    <p:extLst>
      <p:ext uri="{BB962C8B-B14F-4D97-AF65-F5344CB8AC3E}">
        <p14:creationId xmlns:p14="http://schemas.microsoft.com/office/powerpoint/2010/main" val="793336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F4962-0ACE-A45C-1EC1-FBF4D04118C6}"/>
              </a:ext>
            </a:extLst>
          </p:cNvPr>
          <p:cNvSpPr>
            <a:spLocks noGrp="1"/>
          </p:cNvSpPr>
          <p:nvPr>
            <p:ph type="title"/>
          </p:nvPr>
        </p:nvSpPr>
        <p:spPr/>
        <p:txBody>
          <a:bodyPr/>
          <a:lstStyle/>
          <a:p>
            <a:r>
              <a:rPr lang="es-ES" b="1" dirty="0"/>
              <a:t>Contexto General de la Ley </a:t>
            </a:r>
            <a:endParaRPr lang="es-ES" dirty="0"/>
          </a:p>
        </p:txBody>
      </p:sp>
      <p:sp>
        <p:nvSpPr>
          <p:cNvPr id="3" name="Marcador de contenido 2">
            <a:extLst>
              <a:ext uri="{FF2B5EF4-FFF2-40B4-BE49-F238E27FC236}">
                <a16:creationId xmlns:a16="http://schemas.microsoft.com/office/drawing/2014/main" id="{809A71F1-6842-881F-D74E-6DFDE09EDFA3}"/>
              </a:ext>
            </a:extLst>
          </p:cNvPr>
          <p:cNvSpPr>
            <a:spLocks noGrp="1"/>
          </p:cNvSpPr>
          <p:nvPr>
            <p:ph idx="1"/>
          </p:nvPr>
        </p:nvSpPr>
        <p:spPr/>
        <p:txBody>
          <a:bodyPr/>
          <a:lstStyle/>
          <a:p>
            <a:pPr marL="285750" indent="-285750">
              <a:buFontTx/>
              <a:buChar char="-"/>
            </a:pPr>
            <a:r>
              <a:rPr lang="es-ES" dirty="0"/>
              <a:t>Desarrollos reglamentarios pendientes</a:t>
            </a:r>
          </a:p>
          <a:p>
            <a:endParaRPr lang="es-ES" dirty="0"/>
          </a:p>
          <a:p>
            <a:pPr marL="285750" indent="-285750">
              <a:buFontTx/>
              <a:buChar char="-"/>
            </a:pPr>
            <a:r>
              <a:rPr lang="es-ES" dirty="0"/>
              <a:t>Es una de las medidas incluidas en el Plan de Recuperación Transformación y Resiliencia de la economía española (PRTR), y en el “Plan España Digital 2025”, que pretende impulsar el proceso de transformación digital del país, de forma alineada con la estrategia de la Unión Europea.</a:t>
            </a:r>
          </a:p>
          <a:p>
            <a:pPr marL="285750" indent="-285750">
              <a:buFontTx/>
              <a:buChar char="-"/>
            </a:pPr>
            <a:endParaRPr lang="es-ES" dirty="0"/>
          </a:p>
          <a:p>
            <a:pPr marL="285750" indent="-285750">
              <a:buFontTx/>
              <a:buChar char="-"/>
            </a:pPr>
            <a:r>
              <a:rPr lang="es-ES" dirty="0"/>
              <a:t>Tiene como principal objetivo el fomento de la inversión en redes de muy alta capacidad.</a:t>
            </a:r>
          </a:p>
          <a:p>
            <a:endParaRPr lang="es-ES" dirty="0"/>
          </a:p>
        </p:txBody>
      </p:sp>
    </p:spTree>
    <p:extLst>
      <p:ext uri="{BB962C8B-B14F-4D97-AF65-F5344CB8AC3E}">
        <p14:creationId xmlns:p14="http://schemas.microsoft.com/office/powerpoint/2010/main" val="268254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BA38D-0FFF-159F-9534-1E0BC9607CDD}"/>
              </a:ext>
            </a:extLst>
          </p:cNvPr>
          <p:cNvSpPr>
            <a:spLocks noGrp="1"/>
          </p:cNvSpPr>
          <p:nvPr>
            <p:ph type="title"/>
          </p:nvPr>
        </p:nvSpPr>
        <p:spPr/>
        <p:txBody>
          <a:bodyPr>
            <a:noAutofit/>
          </a:bodyPr>
          <a:lstStyle/>
          <a:p>
            <a:r>
              <a:rPr lang="es-ES" b="1" dirty="0"/>
              <a:t>El despliegue de redes públicas de comunicaciones electrónicas por parte de los operadores</a:t>
            </a:r>
            <a:br>
              <a:rPr lang="es-ES" dirty="0"/>
            </a:br>
            <a:endParaRPr lang="es-ES" dirty="0"/>
          </a:p>
        </p:txBody>
      </p:sp>
      <p:sp>
        <p:nvSpPr>
          <p:cNvPr id="3" name="Marcador de contenido 2">
            <a:extLst>
              <a:ext uri="{FF2B5EF4-FFF2-40B4-BE49-F238E27FC236}">
                <a16:creationId xmlns:a16="http://schemas.microsoft.com/office/drawing/2014/main" id="{C35455A6-6D06-A453-0E91-B70DAE9CC00A}"/>
              </a:ext>
            </a:extLst>
          </p:cNvPr>
          <p:cNvSpPr>
            <a:spLocks noGrp="1"/>
          </p:cNvSpPr>
          <p:nvPr>
            <p:ph idx="1"/>
          </p:nvPr>
        </p:nvSpPr>
        <p:spPr/>
        <p:txBody>
          <a:bodyPr>
            <a:normAutofit fontScale="25000" lnSpcReduction="20000"/>
          </a:bodyPr>
          <a:lstStyle/>
          <a:p>
            <a:r>
              <a:rPr lang="es-ES" sz="5600" dirty="0"/>
              <a:t>Claves: Simplificación administrativa y agilización, reproduce la anterior Ley con algunas novedades de calado</a:t>
            </a:r>
          </a:p>
          <a:p>
            <a:pPr marL="342900" indent="-342900">
              <a:buClr>
                <a:srgbClr val="0070C0"/>
              </a:buClr>
              <a:buSzPct val="100000"/>
              <a:buFont typeface="Wingdings" panose="05000000000000000000" pitchFamily="2" charset="2"/>
              <a:buChar char="§"/>
            </a:pPr>
            <a:r>
              <a:rPr lang="es-ES" sz="5600" dirty="0"/>
              <a:t>Normativa de las Administraciones públicas que afecte a la instalación o explotación de redes públicas de comunicaciones electrónicas (art. 49)</a:t>
            </a:r>
          </a:p>
          <a:p>
            <a:pPr marL="342900" indent="-342900">
              <a:buClr>
                <a:srgbClr val="0070C0"/>
              </a:buClr>
              <a:buSzPct val="100000"/>
              <a:buFont typeface="Wingdings" panose="05000000000000000000" pitchFamily="2" charset="2"/>
              <a:buChar char="§"/>
            </a:pPr>
            <a:r>
              <a:rPr lang="es-ES" sz="5600" dirty="0"/>
              <a:t>Derecho de los operadores a la ocupación del dominio privado (art. 44)</a:t>
            </a:r>
          </a:p>
          <a:p>
            <a:pPr marL="342900" indent="-342900">
              <a:buClr>
                <a:srgbClr val="0070C0"/>
              </a:buClr>
              <a:buSzPct val="100000"/>
              <a:buFont typeface="Wingdings" panose="05000000000000000000" pitchFamily="2" charset="2"/>
              <a:buChar char="§"/>
            </a:pPr>
            <a:r>
              <a:rPr lang="es-ES" sz="5600" dirty="0"/>
              <a:t>Derecho de los operadores a la ocupación del dominio público (art.45)</a:t>
            </a:r>
          </a:p>
          <a:p>
            <a:pPr marL="342900" indent="-342900">
              <a:buClr>
                <a:srgbClr val="0070C0"/>
              </a:buClr>
              <a:buSzPct val="100000"/>
              <a:buFont typeface="Wingdings" panose="05000000000000000000" pitchFamily="2" charset="2"/>
              <a:buChar char="§"/>
            </a:pPr>
            <a:r>
              <a:rPr lang="es-ES" sz="5600" dirty="0"/>
              <a:t>Ubicación compartida y uso compartido de la propiedad pública o privada (art. 46)</a:t>
            </a:r>
          </a:p>
          <a:p>
            <a:pPr marL="342900" indent="-342900">
              <a:buClr>
                <a:srgbClr val="0070C0"/>
              </a:buClr>
              <a:buSzPct val="100000"/>
              <a:buFont typeface="Wingdings" panose="05000000000000000000" pitchFamily="2" charset="2"/>
              <a:buChar char="§"/>
            </a:pPr>
            <a:r>
              <a:rPr lang="es-ES" sz="5600" dirty="0"/>
              <a:t>Régimen de intervención administrativa municipal (art.49)</a:t>
            </a:r>
          </a:p>
          <a:p>
            <a:pPr marL="342900" indent="-342900">
              <a:buClr>
                <a:srgbClr val="0070C0"/>
              </a:buClr>
              <a:buSzPct val="100000"/>
              <a:buFont typeface="Wingdings" panose="05000000000000000000" pitchFamily="2" charset="2"/>
              <a:buChar char="§"/>
            </a:pPr>
            <a:r>
              <a:rPr lang="es-ES" sz="5600" dirty="0"/>
              <a:t>SAWAPS (art.49.10)</a:t>
            </a:r>
          </a:p>
          <a:p>
            <a:pPr marL="342900" indent="-342900">
              <a:buClr>
                <a:srgbClr val="0070C0"/>
              </a:buClr>
              <a:buSzPct val="100000"/>
              <a:buFont typeface="Wingdings" panose="05000000000000000000" pitchFamily="2" charset="2"/>
              <a:buChar char="§"/>
            </a:pPr>
            <a:r>
              <a:rPr lang="es-ES" sz="5600" dirty="0"/>
              <a:t>Actuaciones de innovación tecnológica o adaptación técnica (art. 49.11)</a:t>
            </a:r>
          </a:p>
          <a:p>
            <a:pPr marL="342900" indent="-342900">
              <a:buClr>
                <a:srgbClr val="0070C0"/>
              </a:buClr>
              <a:buSzPct val="100000"/>
              <a:buFont typeface="Wingdings" panose="05000000000000000000" pitchFamily="2" charset="2"/>
              <a:buChar char="§"/>
            </a:pPr>
            <a:r>
              <a:rPr lang="es-ES" sz="5600" dirty="0"/>
              <a:t>Planes de despliegue (art.49.9)</a:t>
            </a:r>
          </a:p>
          <a:p>
            <a:pPr marL="342900" indent="-342900">
              <a:buClr>
                <a:srgbClr val="0070C0"/>
              </a:buClr>
              <a:buSzPct val="100000"/>
              <a:buFont typeface="Wingdings" panose="05000000000000000000" pitchFamily="2" charset="2"/>
              <a:buChar char="§"/>
            </a:pPr>
            <a:r>
              <a:rPr lang="es-ES" sz="5600" dirty="0"/>
              <a:t>Despliegues aéreos o por fachadas (art. 49.8)</a:t>
            </a:r>
          </a:p>
          <a:p>
            <a:pPr marL="342900" indent="-342900">
              <a:buClr>
                <a:srgbClr val="0070C0"/>
              </a:buClr>
              <a:buSzPct val="100000"/>
              <a:buFont typeface="Wingdings" panose="05000000000000000000" pitchFamily="2" charset="2"/>
              <a:buChar char="§"/>
            </a:pPr>
            <a:r>
              <a:rPr lang="es-ES" sz="5600" dirty="0"/>
              <a:t>Mecanismos de colaboración entre el Ministerio de Asuntos Económicos y Transformación Digital y las Administraciones públicas (art. 50): </a:t>
            </a:r>
          </a:p>
          <a:p>
            <a:pPr marL="342900" indent="-342900">
              <a:buClr>
                <a:srgbClr val="0070C0"/>
              </a:buClr>
              <a:buSzPct val="100000"/>
              <a:buFont typeface="Wingdings" panose="05000000000000000000" pitchFamily="2" charset="2"/>
              <a:buChar char="§"/>
            </a:pPr>
            <a:r>
              <a:rPr lang="es-ES" sz="5600" dirty="0"/>
              <a:t>Previsión de infraestructuras de comunicaciones electrónicas en proyectos de urbanización y obras civiles financiadas con recursos públicos (art. 51)</a:t>
            </a:r>
          </a:p>
          <a:p>
            <a:pPr marL="342900" indent="-342900">
              <a:buClr>
                <a:srgbClr val="0070C0"/>
              </a:buClr>
              <a:buSzPct val="100000"/>
              <a:buFont typeface="Wingdings" panose="05000000000000000000" pitchFamily="2" charset="2"/>
              <a:buChar char="§"/>
            </a:pPr>
            <a:r>
              <a:rPr lang="es-ES" sz="5600" dirty="0"/>
              <a:t>Acceso a infraestructuras susceptibles de alojar redes públicas de comunicaciones electrónicas y coordinación de obras civiles (art. 52 y 53)</a:t>
            </a:r>
          </a:p>
          <a:p>
            <a:pPr marL="342900" indent="-342900">
              <a:buClr>
                <a:srgbClr val="0070C0"/>
              </a:buClr>
              <a:buSzPct val="100000"/>
              <a:buFont typeface="Wingdings" panose="05000000000000000000" pitchFamily="2" charset="2"/>
              <a:buChar char="§"/>
            </a:pPr>
            <a:r>
              <a:rPr lang="es-ES" sz="5600" dirty="0"/>
              <a:t>Despliegue en edificios y tramos finales  (art. 55)</a:t>
            </a:r>
          </a:p>
          <a:p>
            <a:pPr marL="342900" indent="-342900">
              <a:buClr>
                <a:srgbClr val="0070C0"/>
              </a:buClr>
              <a:buSzPct val="100000"/>
              <a:buFont typeface="Wingdings" panose="05000000000000000000" pitchFamily="2" charset="2"/>
              <a:buChar char="§"/>
            </a:pPr>
            <a:r>
              <a:rPr lang="es-ES" sz="5600" dirty="0"/>
              <a:t> Límites únicos de emisión y  creación de comisión sobre radiofrecuencias y salud (</a:t>
            </a:r>
            <a:r>
              <a:rPr lang="es-ES" sz="5600" dirty="0" err="1"/>
              <a:t>arT.</a:t>
            </a:r>
            <a:r>
              <a:rPr lang="es-ES" sz="5600" dirty="0"/>
              <a:t> 86 y D.A 12)</a:t>
            </a:r>
          </a:p>
          <a:p>
            <a:endParaRPr lang="es-ES" dirty="0"/>
          </a:p>
        </p:txBody>
      </p:sp>
    </p:spTree>
    <p:extLst>
      <p:ext uri="{BB962C8B-B14F-4D97-AF65-F5344CB8AC3E}">
        <p14:creationId xmlns:p14="http://schemas.microsoft.com/office/powerpoint/2010/main" val="9567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CA3D0F-FE48-1851-2445-909B4FFF4768}"/>
              </a:ext>
            </a:extLst>
          </p:cNvPr>
          <p:cNvSpPr>
            <a:spLocks noGrp="1"/>
          </p:cNvSpPr>
          <p:nvPr>
            <p:ph type="title"/>
          </p:nvPr>
        </p:nvSpPr>
        <p:spPr>
          <a:xfrm>
            <a:off x="838199" y="983457"/>
            <a:ext cx="10991851" cy="642143"/>
          </a:xfrm>
        </p:spPr>
        <p:txBody>
          <a:bodyPr>
            <a:noAutofit/>
          </a:bodyPr>
          <a:lstStyle/>
          <a:p>
            <a:r>
              <a:rPr lang="es-ES" dirty="0"/>
              <a:t>Normativa de las Administraciones públicas que afecte a la instalación o explotación de redes públicas de comunicaciones electrónicas (art. 49) [1]</a:t>
            </a:r>
            <a:br>
              <a:rPr lang="es-ES" dirty="0"/>
            </a:br>
            <a:endParaRPr lang="es-ES" dirty="0"/>
          </a:p>
        </p:txBody>
      </p:sp>
      <p:sp>
        <p:nvSpPr>
          <p:cNvPr id="3" name="Marcador de contenido 2">
            <a:extLst>
              <a:ext uri="{FF2B5EF4-FFF2-40B4-BE49-F238E27FC236}">
                <a16:creationId xmlns:a16="http://schemas.microsoft.com/office/drawing/2014/main" id="{1C05F311-2106-9C72-9346-0F95C1B9332D}"/>
              </a:ext>
            </a:extLst>
          </p:cNvPr>
          <p:cNvSpPr>
            <a:spLocks noGrp="1"/>
          </p:cNvSpPr>
          <p:nvPr>
            <p:ph idx="1"/>
          </p:nvPr>
        </p:nvSpPr>
        <p:spPr/>
        <p:txBody>
          <a:bodyPr>
            <a:normAutofit lnSpcReduction="10000"/>
          </a:bodyPr>
          <a:lstStyle/>
          <a:p>
            <a:pPr marL="285750" indent="-285750">
              <a:buClr>
                <a:srgbClr val="003F6C"/>
              </a:buClr>
              <a:buSzPct val="100000"/>
              <a:buFont typeface="Wingdings" panose="05000000000000000000" pitchFamily="2" charset="2"/>
              <a:buChar char="§"/>
            </a:pPr>
            <a:r>
              <a:rPr lang="es-ES" b="1" dirty="0"/>
              <a:t>Las redes públicas de comunicaciones electrónicas y recursos asociados </a:t>
            </a:r>
            <a:r>
              <a:rPr lang="es-ES" dirty="0"/>
              <a:t>coadyuvan a la consecución de un </a:t>
            </a:r>
            <a:r>
              <a:rPr lang="es-ES" b="1" dirty="0"/>
              <a:t>fin de interés general</a:t>
            </a:r>
            <a:r>
              <a:rPr lang="es-ES" dirty="0"/>
              <a:t>, constituyen </a:t>
            </a:r>
            <a:r>
              <a:rPr lang="es-ES" b="1" dirty="0"/>
              <a:t>equipamiento de carácter básico y su previsión en los instrumentos de planificación urbanística tiene el carácter de determinaciones estructurantes</a:t>
            </a:r>
            <a:r>
              <a:rPr lang="es-ES" dirty="0"/>
              <a:t>. Su instalación y despliegue constituyen </a:t>
            </a:r>
            <a:r>
              <a:rPr lang="es-ES" b="1" dirty="0"/>
              <a:t>obras de interés general</a:t>
            </a:r>
            <a:r>
              <a:rPr lang="es-ES" dirty="0"/>
              <a:t>.</a:t>
            </a:r>
          </a:p>
          <a:p>
            <a:pPr>
              <a:buClr>
                <a:srgbClr val="003F6C"/>
              </a:buClr>
              <a:buSzPct val="100000"/>
            </a:pPr>
            <a:endParaRPr lang="es-ES" dirty="0"/>
          </a:p>
          <a:p>
            <a:pPr marL="285750" indent="-285750">
              <a:buClr>
                <a:srgbClr val="003F6C"/>
              </a:buClr>
              <a:buSzPct val="100000"/>
              <a:buFont typeface="Wingdings" panose="05000000000000000000" pitchFamily="2" charset="2"/>
              <a:buChar char="§"/>
            </a:pPr>
            <a:r>
              <a:rPr lang="es-ES" dirty="0"/>
              <a:t>El artículo 49 reproduce principalmente la regulación de la </a:t>
            </a:r>
            <a:r>
              <a:rPr lang="es-ES" dirty="0" err="1"/>
              <a:t>LGTel</a:t>
            </a:r>
            <a:r>
              <a:rPr lang="es-ES" dirty="0"/>
              <a:t> 9/2014. Como novedad las referencias a las redes de comunicaciones electrónicas incorporan la referencia a los “</a:t>
            </a:r>
            <a:r>
              <a:rPr lang="es-ES" b="1" dirty="0"/>
              <a:t>recursos asociados</a:t>
            </a:r>
            <a:r>
              <a:rPr lang="es-ES" dirty="0"/>
              <a:t>” con la finalidad de facilitar su despliegue.</a:t>
            </a:r>
          </a:p>
          <a:p>
            <a:pPr marL="285750" indent="-285750">
              <a:buClr>
                <a:srgbClr val="003F6C"/>
              </a:buClr>
              <a:buSzPct val="100000"/>
              <a:buFont typeface="Wingdings" panose="05000000000000000000" pitchFamily="2" charset="2"/>
              <a:buChar char="§"/>
            </a:pPr>
            <a:endParaRPr lang="es-ES" dirty="0"/>
          </a:p>
          <a:p>
            <a:pPr marL="285750" indent="-285750">
              <a:buClr>
                <a:srgbClr val="003F6C"/>
              </a:buClr>
              <a:buSzPct val="100000"/>
              <a:buFont typeface="Wingdings" panose="05000000000000000000" pitchFamily="2" charset="2"/>
              <a:buChar char="§"/>
            </a:pPr>
            <a:r>
              <a:rPr lang="es-ES" dirty="0"/>
              <a:t>El anexo II de la Ley define los recursos asociados cómo </a:t>
            </a:r>
            <a:r>
              <a:rPr lang="es-ES" i="1" dirty="0"/>
              <a:t>“…los servicios asociados, las infraestructuras físicas y otros recursos o elementos asociados con una red de comunicaciones electrónicas o con un servicio de comunicaciones electrónicas que permitan o apoyen el suministro de servicios a través de dicha red o servicio o tengan potencial para ello, e incluyan edificios o entradas de edificios, el cableado de edificios, antenas, torres y otras construcciones de soporte, conductos, mástiles, bocas de acceso y distribuidores</a:t>
            </a:r>
            <a:r>
              <a:rPr lang="es-ES" dirty="0"/>
              <a:t>”.</a:t>
            </a:r>
          </a:p>
          <a:p>
            <a:endParaRPr lang="es-ES" dirty="0"/>
          </a:p>
        </p:txBody>
      </p:sp>
    </p:spTree>
    <p:extLst>
      <p:ext uri="{BB962C8B-B14F-4D97-AF65-F5344CB8AC3E}">
        <p14:creationId xmlns:p14="http://schemas.microsoft.com/office/powerpoint/2010/main" val="3174663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91EDB-259C-5A34-BE5E-A42B37D03CC7}"/>
              </a:ext>
            </a:extLst>
          </p:cNvPr>
          <p:cNvSpPr>
            <a:spLocks noGrp="1"/>
          </p:cNvSpPr>
          <p:nvPr>
            <p:ph type="title"/>
          </p:nvPr>
        </p:nvSpPr>
        <p:spPr>
          <a:xfrm>
            <a:off x="838199" y="983457"/>
            <a:ext cx="11010901" cy="642143"/>
          </a:xfrm>
        </p:spPr>
        <p:txBody>
          <a:bodyPr>
            <a:noAutofit/>
          </a:bodyPr>
          <a:lstStyle/>
          <a:p>
            <a:r>
              <a:rPr lang="es-ES" dirty="0"/>
              <a:t>Normativa de las Administraciones públicas que afecte a la instalación o explotación de redes públicas de comunicaciones electrónicas (art. 49) [3] </a:t>
            </a:r>
          </a:p>
        </p:txBody>
      </p:sp>
      <p:sp>
        <p:nvSpPr>
          <p:cNvPr id="3" name="Marcador de contenido 2">
            <a:extLst>
              <a:ext uri="{FF2B5EF4-FFF2-40B4-BE49-F238E27FC236}">
                <a16:creationId xmlns:a16="http://schemas.microsoft.com/office/drawing/2014/main" id="{9AE97385-3128-2008-B0DC-10A2C86DFE4C}"/>
              </a:ext>
            </a:extLst>
          </p:cNvPr>
          <p:cNvSpPr>
            <a:spLocks noGrp="1"/>
          </p:cNvSpPr>
          <p:nvPr>
            <p:ph idx="1"/>
          </p:nvPr>
        </p:nvSpPr>
        <p:spPr/>
        <p:txBody>
          <a:bodyPr/>
          <a:lstStyle/>
          <a:p>
            <a:pPr marL="285750" indent="-285750">
              <a:buFont typeface="Wingdings" panose="05000000000000000000" pitchFamily="2" charset="2"/>
              <a:buChar char="§"/>
            </a:pPr>
            <a:r>
              <a:rPr lang="es-ES" b="1" dirty="0"/>
              <a:t>4 meses para resolver solicitudes de ocupación, salvo expropiación.</a:t>
            </a:r>
          </a:p>
          <a:p>
            <a:endParaRPr lang="es-ES" b="1" dirty="0"/>
          </a:p>
          <a:p>
            <a:pPr marL="285750" indent="-285750">
              <a:buFont typeface="Wingdings" panose="05000000000000000000" pitchFamily="2" charset="2"/>
              <a:buChar char="§"/>
            </a:pPr>
            <a:r>
              <a:rPr lang="es-ES" b="1" dirty="0"/>
              <a:t>3 meses de plazo </a:t>
            </a:r>
            <a:r>
              <a:rPr lang="es-ES" dirty="0"/>
              <a:t>para la obtención de las autorizaciones y licencias en el supuesto de obras civiles si bien excepcionalmente se podrán prorrogar 1 mes, hasta un máximo de cuatro meses. La Administración pública competente podrá fijar plazos inferiores.</a:t>
            </a:r>
          </a:p>
          <a:p>
            <a:pPr marL="285750" indent="-285750">
              <a:buFont typeface="Wingdings" panose="05000000000000000000" pitchFamily="2" charset="2"/>
              <a:buChar char="§"/>
            </a:pPr>
            <a:endParaRPr lang="es-ES" dirty="0"/>
          </a:p>
          <a:p>
            <a:pPr marL="285750" indent="-285750">
              <a:buFont typeface="Wingdings" panose="05000000000000000000" pitchFamily="2" charset="2"/>
              <a:buChar char="§"/>
            </a:pPr>
            <a:r>
              <a:rPr lang="es-ES" dirty="0"/>
              <a:t>la exigencia de documentación debe estar motivada, tener una justificación objetiva, ser </a:t>
            </a:r>
            <a:r>
              <a:rPr lang="es-ES" b="1" dirty="0"/>
              <a:t>proporcionada al fin perseguido y limitase a aquello estrictamente necesario</a:t>
            </a:r>
            <a:r>
              <a:rPr lang="es-ES" dirty="0"/>
              <a:t>. Los operadores </a:t>
            </a:r>
            <a:r>
              <a:rPr lang="es-ES" b="1" dirty="0"/>
              <a:t>no tendrán que aportar la documentación o información que ya obre en poder de la administración.</a:t>
            </a:r>
          </a:p>
          <a:p>
            <a:endParaRPr lang="es-ES" dirty="0"/>
          </a:p>
        </p:txBody>
      </p:sp>
    </p:spTree>
    <p:extLst>
      <p:ext uri="{BB962C8B-B14F-4D97-AF65-F5344CB8AC3E}">
        <p14:creationId xmlns:p14="http://schemas.microsoft.com/office/powerpoint/2010/main" val="415971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7024B-A0CC-6D7A-5018-E3E7A2A24B25}"/>
              </a:ext>
            </a:extLst>
          </p:cNvPr>
          <p:cNvSpPr>
            <a:spLocks noGrp="1"/>
          </p:cNvSpPr>
          <p:nvPr>
            <p:ph type="title"/>
          </p:nvPr>
        </p:nvSpPr>
        <p:spPr/>
        <p:txBody>
          <a:bodyPr>
            <a:normAutofit/>
          </a:bodyPr>
          <a:lstStyle/>
          <a:p>
            <a:r>
              <a:rPr lang="es-ES" dirty="0"/>
              <a:t>Derecho de los operadores a la ocupación del dominio privado (art. 44)</a:t>
            </a:r>
          </a:p>
        </p:txBody>
      </p:sp>
      <p:sp>
        <p:nvSpPr>
          <p:cNvPr id="3" name="Marcador de contenido 2">
            <a:extLst>
              <a:ext uri="{FF2B5EF4-FFF2-40B4-BE49-F238E27FC236}">
                <a16:creationId xmlns:a16="http://schemas.microsoft.com/office/drawing/2014/main" id="{B1ADC935-0056-BEA1-A00A-0CA5E943F474}"/>
              </a:ext>
            </a:extLst>
          </p:cNvPr>
          <p:cNvSpPr>
            <a:spLocks noGrp="1"/>
          </p:cNvSpPr>
          <p:nvPr>
            <p:ph idx="1"/>
          </p:nvPr>
        </p:nvSpPr>
        <p:spPr/>
        <p:txBody>
          <a:bodyPr/>
          <a:lstStyle/>
          <a:p>
            <a:r>
              <a:rPr lang="es-ES" dirty="0"/>
              <a:t>Los operadores tienen derecho a esta ocupación cuando resulte </a:t>
            </a:r>
            <a:r>
              <a:rPr lang="es-ES" b="1" dirty="0"/>
              <a:t>estrictamente necesario </a:t>
            </a:r>
            <a:r>
              <a:rPr lang="es-ES" dirty="0"/>
              <a:t>para la instalación, despliegue y explotación de la red, siempre que </a:t>
            </a:r>
            <a:r>
              <a:rPr lang="es-ES" b="1" dirty="0"/>
              <a:t>no existan alternativas técnica o económicamente viables</a:t>
            </a:r>
            <a:r>
              <a:rPr lang="es-ES" dirty="0"/>
              <a:t>, ya sea a través de la </a:t>
            </a:r>
            <a:r>
              <a:rPr lang="es-ES" b="1" dirty="0"/>
              <a:t>expropiación forzosa </a:t>
            </a:r>
            <a:r>
              <a:rPr lang="es-ES" dirty="0"/>
              <a:t>o mediante </a:t>
            </a:r>
            <a:r>
              <a:rPr lang="es-ES" b="1" dirty="0"/>
              <a:t>servidumbres forzosas de paso</a:t>
            </a:r>
            <a:r>
              <a:rPr lang="es-ES" dirty="0"/>
              <a:t>.</a:t>
            </a:r>
          </a:p>
          <a:p>
            <a:endParaRPr lang="es-ES" dirty="0"/>
          </a:p>
          <a:p>
            <a:r>
              <a:rPr lang="es-ES" dirty="0"/>
              <a:t>- Esta posibilidad  se prevé en la normativa reguladora de otros servicios de interés general, como la electricidad o los hidrocarburos, precisa de la instrucción del correspondiente procedimiento por del Ministerio de Asuntos Económicos y Transformación Digital, previo informe del órgano competente de la Comunidad autónoma y también, del ayuntamiento afectado, relativo a la compatibilidad del proyecto técnico con la ordenación urbanística vigente.</a:t>
            </a:r>
          </a:p>
          <a:p>
            <a:endParaRPr lang="es-ES" dirty="0"/>
          </a:p>
        </p:txBody>
      </p:sp>
    </p:spTree>
    <p:extLst>
      <p:ext uri="{BB962C8B-B14F-4D97-AF65-F5344CB8AC3E}">
        <p14:creationId xmlns:p14="http://schemas.microsoft.com/office/powerpoint/2010/main" val="58866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DFABD-6D3B-1982-40AF-EC219D5DA1EA}"/>
              </a:ext>
            </a:extLst>
          </p:cNvPr>
          <p:cNvSpPr>
            <a:spLocks noGrp="1"/>
          </p:cNvSpPr>
          <p:nvPr>
            <p:ph type="title"/>
          </p:nvPr>
        </p:nvSpPr>
        <p:spPr/>
        <p:txBody>
          <a:bodyPr>
            <a:noAutofit/>
          </a:bodyPr>
          <a:lstStyle/>
          <a:p>
            <a:r>
              <a:rPr lang="es-ES" dirty="0"/>
              <a:t>Derecho de los operadores a la ocupación del dominio público (art.45)</a:t>
            </a:r>
            <a:br>
              <a:rPr lang="es-ES" dirty="0"/>
            </a:br>
            <a:endParaRPr lang="es-ES" dirty="0"/>
          </a:p>
        </p:txBody>
      </p:sp>
      <p:sp>
        <p:nvSpPr>
          <p:cNvPr id="3" name="Marcador de contenido 2">
            <a:extLst>
              <a:ext uri="{FF2B5EF4-FFF2-40B4-BE49-F238E27FC236}">
                <a16:creationId xmlns:a16="http://schemas.microsoft.com/office/drawing/2014/main" id="{1DC8D671-9B51-1B0A-05F9-B1D290A7FAC9}"/>
              </a:ext>
            </a:extLst>
          </p:cNvPr>
          <p:cNvSpPr>
            <a:spLocks noGrp="1"/>
          </p:cNvSpPr>
          <p:nvPr>
            <p:ph idx="1"/>
          </p:nvPr>
        </p:nvSpPr>
        <p:spPr/>
        <p:txBody>
          <a:bodyPr>
            <a:normAutofit lnSpcReduction="10000"/>
          </a:bodyPr>
          <a:lstStyle/>
          <a:p>
            <a:pPr marL="285750" indent="-285750">
              <a:buClr>
                <a:srgbClr val="003F6C"/>
              </a:buClr>
              <a:buSzPct val="100000"/>
              <a:buFont typeface="Wingdings" panose="05000000000000000000" pitchFamily="2" charset="2"/>
              <a:buChar char="§"/>
            </a:pPr>
            <a:r>
              <a:rPr lang="es-ES" dirty="0"/>
              <a:t>Se reconoce el derecho de los operadores a la ocupación del dominio público necesario.</a:t>
            </a:r>
          </a:p>
          <a:p>
            <a:pPr>
              <a:buClr>
                <a:srgbClr val="003F6C"/>
              </a:buClr>
              <a:buSzPct val="100000"/>
            </a:pPr>
            <a:endParaRPr lang="es-ES" dirty="0"/>
          </a:p>
          <a:p>
            <a:pPr marL="285750" indent="-285750">
              <a:buClr>
                <a:srgbClr val="003F6C"/>
              </a:buClr>
              <a:buSzPct val="100000"/>
              <a:buFont typeface="Wingdings" panose="05000000000000000000" pitchFamily="2" charset="2"/>
              <a:buChar char="§"/>
            </a:pPr>
            <a:r>
              <a:rPr lang="es-ES" dirty="0"/>
              <a:t>Los titulares del dominio público deben garantizar el acceso a todos los operadores en condiciones neutrales, objetivas, transparentes, equitativas y discriminatorias sin que, en ningún caso, se pueda establecer un derecho preferente o exclusivo en beneficio de algún operador determinado o red concreta y, en este sentido, </a:t>
            </a:r>
            <a:r>
              <a:rPr lang="es-ES" b="1" dirty="0"/>
              <a:t>se prohíbe que la ocupación o el derecho de uso del dominio público se otorgue mediante procedimientos de licitación</a:t>
            </a:r>
            <a:r>
              <a:rPr lang="es-ES" dirty="0"/>
              <a:t>.</a:t>
            </a:r>
          </a:p>
          <a:p>
            <a:pPr>
              <a:buClr>
                <a:srgbClr val="003F6C"/>
              </a:buClr>
              <a:buSzPct val="100000"/>
            </a:pPr>
            <a:endParaRPr lang="es-ES" dirty="0"/>
          </a:p>
          <a:p>
            <a:pPr marL="285750" indent="-285750">
              <a:buClr>
                <a:srgbClr val="003F6C"/>
              </a:buClr>
              <a:buSzPct val="100000"/>
              <a:buFont typeface="Wingdings" panose="05000000000000000000" pitchFamily="2" charset="2"/>
              <a:buChar char="§"/>
            </a:pPr>
            <a:r>
              <a:rPr lang="es-ES" dirty="0"/>
              <a:t>se contempla </a:t>
            </a:r>
            <a:r>
              <a:rPr lang="es-ES" b="1" dirty="0"/>
              <a:t>la posibilidad de firmar acuerdos y convenios con los operadores par</a:t>
            </a:r>
            <a:r>
              <a:rPr lang="es-ES" dirty="0"/>
              <a:t>a facilitar “...el despliegue simultáneo de otros servicios, que deberán ser gratuitos para las Administraciones y los ciudadanos, vinculados a la mejora del medio ambiente, de la salud pública, de la seguridad pública y de la protección civil ante catástrofes naturales o para mejorar o facilitar la vertebración y cohesión territorial y urbana o contribuir a la sostenibilidad de la logística urbana”.  La propuesta de acuerdo o convenio debe </a:t>
            </a:r>
            <a:r>
              <a:rPr lang="es-ES" b="1" dirty="0"/>
              <a:t>incluir un plan de despliegue </a:t>
            </a:r>
            <a:r>
              <a:rPr lang="es-ES" dirty="0"/>
              <a:t>y que, transcurridos tres meses desde su presentación, el convenio se entenderá aprobado si no hay pronunciamiento expreso justificado en contra. </a:t>
            </a:r>
          </a:p>
          <a:p>
            <a:endParaRPr lang="es-ES" dirty="0"/>
          </a:p>
        </p:txBody>
      </p:sp>
    </p:spTree>
    <p:extLst>
      <p:ext uri="{BB962C8B-B14F-4D97-AF65-F5344CB8AC3E}">
        <p14:creationId xmlns:p14="http://schemas.microsoft.com/office/powerpoint/2010/main" val="18450008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4573</Words>
  <Application>Microsoft Office PowerPoint</Application>
  <PresentationFormat>Panorámica</PresentationFormat>
  <Paragraphs>155</Paragraphs>
  <Slides>30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Calibri</vt:lpstr>
      <vt:lpstr>verdana</vt:lpstr>
      <vt:lpstr>Wingdings</vt:lpstr>
      <vt:lpstr>Tema de Office</vt:lpstr>
      <vt:lpstr>NOVEDADES DE LA LEY 11/2022, DE 28 DE JUNIO, GENERAL DE TELECOMUNICACIONES CON INCIDENCIA EN EL ÁMBITO LOCAL</vt:lpstr>
      <vt:lpstr>Índice</vt:lpstr>
      <vt:lpstr>Introducción</vt:lpstr>
      <vt:lpstr>Contexto General de la Ley </vt:lpstr>
      <vt:lpstr>El despliegue de redes públicas de comunicaciones electrónicas por parte de los operadores </vt:lpstr>
      <vt:lpstr>Normativa de las Administraciones públicas que afecte a la instalación o explotación de redes públicas de comunicaciones electrónicas (art. 49) [1] </vt:lpstr>
      <vt:lpstr>Normativa de las Administraciones públicas que afecte a la instalación o explotación de redes públicas de comunicaciones electrónicas (art. 49) [3] </vt:lpstr>
      <vt:lpstr>Derecho de los operadores a la ocupación del dominio privado (art. 44)</vt:lpstr>
      <vt:lpstr>Derecho de los operadores a la ocupación del dominio público (art.45) </vt:lpstr>
      <vt:lpstr>Ubicación compartida y uso compartido de la propiedad pública o privada (art. 46)</vt:lpstr>
      <vt:lpstr>Mecanismos de colaboración entre el Ministerio de Asuntos Económicos y Transformación Digital y las Administraciones públicas (art. 50)  </vt:lpstr>
      <vt:lpstr>Normativa de las Administraciones públicas que afecte a la instalación o explotación de redes públicas de comunicaciones electrónicas (art. 49) [2]</vt:lpstr>
      <vt:lpstr>Mecanismos de colaboración entre el Ministerio de Asuntos Económicos y Transformación Digital y las Administraciones públicas (art. 50)</vt:lpstr>
      <vt:lpstr>Previsión de infraestructuras de comunicaciones electrónicas en proyectos de urbanización y obras civiles financiadas con recursos públicos (art. 51) </vt:lpstr>
      <vt:lpstr>Límites Únicos de Emisión y Creación de Comisión sobre radiofrecuencias y salud</vt:lpstr>
      <vt:lpstr>Régimen de intervención administrativa municipal (art.49)</vt:lpstr>
      <vt:lpstr>Resumen de casos intervención administrativa municipal</vt:lpstr>
      <vt:lpstr>Actuaciones de innovación tecnológica o adaptación técnica (Art 49.11)</vt:lpstr>
      <vt:lpstr>SAWAPS (art.49.10)</vt:lpstr>
      <vt:lpstr>SAWAPS </vt:lpstr>
      <vt:lpstr>Planes de despliegue (art.49.9)</vt:lpstr>
      <vt:lpstr>Despliegues aéreos o por fachada (art. 49.8)</vt:lpstr>
      <vt:lpstr>Presentación de PowerPoint</vt:lpstr>
      <vt:lpstr>Despliegue en edificios y tramos finales (art.55)</vt:lpstr>
      <vt:lpstr>Despliegue en edificios y tramos finales (art.55)</vt:lpstr>
      <vt:lpstr>Despliegues tramos finales</vt:lpstr>
      <vt:lpstr>Despliegues en paso</vt:lpstr>
      <vt:lpstr>Acceso a infraestructuras susceptibles de alojar redes públicas de comunicaciones electrónicas y coordinación de obras civiles (art. 52 y 53) </vt:lpstr>
      <vt:lpstr>El Servicio Universal</vt:lpstr>
      <vt:lpstr>El servicio universal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Pascual Alloza, Susana</dc:creator>
  <cp:lastModifiedBy>Miranda Santos Noelia</cp:lastModifiedBy>
  <cp:revision>22</cp:revision>
  <dcterms:created xsi:type="dcterms:W3CDTF">2023-01-13T13:26:31Z</dcterms:created>
  <dcterms:modified xsi:type="dcterms:W3CDTF">2023-01-26T14:19:58Z</dcterms:modified>
</cp:coreProperties>
</file>